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5" r:id="rId15"/>
    <p:sldId id="269" r:id="rId16"/>
    <p:sldId id="270" r:id="rId17"/>
    <p:sldId id="271" r:id="rId18"/>
    <p:sldId id="272" r:id="rId19"/>
    <p:sldId id="273" r:id="rId20"/>
    <p:sldId id="276" r:id="rId21"/>
    <p:sldId id="277" r:id="rId22"/>
    <p:sldId id="278" r:id="rId23"/>
    <p:sldId id="274" r:id="rId24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D6FB"/>
    <a:srgbClr val="FFFFFF"/>
    <a:srgbClr val="E8EFEC"/>
    <a:srgbClr val="FCF1D7"/>
    <a:srgbClr val="FE9B95"/>
    <a:srgbClr val="F6D24D"/>
    <a:srgbClr val="F4F3F7"/>
    <a:srgbClr val="F6AEAE"/>
    <a:srgbClr val="E1AFAE"/>
    <a:srgbClr val="2CB9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4B753E-FAA1-4B12-BA66-2592BBD37C3D}" v="362" dt="2021-11-01T06:05:51.0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49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7D4A95B-A2EE-4A05-AAA4-26EB5C0C31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7AD1DCBB-0E2A-423F-9EC0-C6B3BF6F53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FDBF52CC-2BC6-4AB1-BCAB-350D61BA7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2B7C6A83-2FAC-49BE-BA43-47D303F3C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E353001-C4C8-4AF4-A570-578F6809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22682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3C60D76-8AFD-470A-A435-F0B780E48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D5E391FD-DF6F-4E4A-997E-EC693C4EA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6BF90194-2D9B-4B08-B6D6-73C5A5AD8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F5515FCD-E25B-4EF5-B7A5-1579A08B2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1C1961EE-ADB9-42AC-8AE7-97B412F98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0461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0C9DF566-530E-45EA-BB85-41497736B1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EE254353-5EA4-4265-9FCD-BF7919178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050F8FBC-A255-4D9B-8680-838A1A981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4EAB225A-CF50-458A-98CB-8B21B66CF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6CF1267E-BFFA-4B6A-85AA-136D849DA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81214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44E59FB-B0FB-4B91-BAA4-8A2B4BF43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95E38610-DDFA-4279-9F84-F7A774E54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87C1CA5A-2E98-457E-87A0-CC5C45204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A27353AE-4717-4A19-A092-2AB241861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27BE0F39-9379-4C49-A45C-94131DCFD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50860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04F9693-2AE5-49DC-A41B-CD933973D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32C826D2-EECB-4D35-99E7-6945EDFBA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E3A4F2A4-96F2-4CE4-8DFD-C2EBB2C71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69BDE370-A157-49E3-8266-480CC3B36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8801351A-0C07-4BF6-892D-BEB9E5985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74716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05AA989-C6FB-4717-A7DF-929C4D203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669EEFBE-C1B4-47CA-A147-C7F338EA97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48E108C9-EF24-40C6-8CA8-16FF1CFAAF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9A1DAAE4-E875-4810-A4A7-D34F9E845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ECC44E76-174A-4DD4-8F86-81C57CB42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288F105B-A7AF-4722-A2FB-A746353F4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63400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C35EDB5-4FF4-484F-B5D5-03AE65FC9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B0B4FEDF-26CD-4007-8691-D8819C7EE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84D78A05-F764-4BEA-BA0D-105840F748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7463B882-26A0-479F-BF02-D171835074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E9BD6FE2-893D-4A97-BEF5-4725F5420E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F5D5197B-5D6E-4923-9AAA-74F506D46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63E8FBB7-6742-4A64-8429-3DB1F8190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261B109C-E751-4C32-9188-CFB7C0FBD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42649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883FF2C-241D-40F2-B4A6-997AC04AD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AA653532-C072-4CB7-88F3-FA731F5FC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8D08C3C1-29B0-4647-ABAB-61DBD95A3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1D0EA398-2FDE-462B-B9B9-9B07C675A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33501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488AE426-D638-41D5-8942-BEDC8A8D8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63DEEE10-9281-451D-8BA0-630A28CD2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33094853-C052-4F18-80B9-A0DA70B50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5447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8E25493-4A7A-4F39-A909-B1559123E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71B30B8-8BB5-44E7-9713-292673EB9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E76973A7-5E97-4E4B-B133-C1AC26313D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844C059C-0EA2-422A-BD72-949CC646C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9DF1535E-9AEC-4667-A8D1-6A91E8FCC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6EEC5B92-6988-4F95-A571-7375D815C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31387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85BBAA4-39CC-47FC-A08A-42F246C7C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172051A1-94E5-4E01-91FD-F542159935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78F862DD-D102-445D-A7AA-948E3EFA41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586DAFB5-3BAA-46FA-AD64-B670A9FA7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19166986-08BB-45DA-B2EC-6B5F2A23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B65CA58D-1ECB-45F0-9ADA-3471966DC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56319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13858263-23A2-4314-B444-442BE5FD7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C9C206B2-7438-40C6-A0CD-D696F9477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ACA05490-D53B-44E9-BD51-5D19BDB72F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D8D99D-5B18-4116-8420-BC85EF7C4C1B}" type="datetimeFigureOut">
              <a:rPr lang="vi-VN" smtClean="0"/>
              <a:t>15/06/2022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E5C8D33E-9796-4218-B149-8A1E2A0C4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46CC7809-A970-439D-AD5D-7047EA3E7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B9BCA-FA5C-4602-AFE1-25D51D36857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69051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hdphoto" Target="../media/hdphoto1.wdp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ình chữ nhật: Góc Tròn 1">
            <a:extLst>
              <a:ext uri="{FF2B5EF4-FFF2-40B4-BE49-F238E27FC236}">
                <a16:creationId xmlns:a16="http://schemas.microsoft.com/office/drawing/2014/main" id="{25A36524-9C93-4626-829C-9C45B990AD2C}"/>
              </a:ext>
            </a:extLst>
          </p:cNvPr>
          <p:cNvSpPr/>
          <p:nvPr/>
        </p:nvSpPr>
        <p:spPr>
          <a:xfrm>
            <a:off x="4263169" y="2977168"/>
            <a:ext cx="3540491" cy="1912563"/>
          </a:xfrm>
          <a:custGeom>
            <a:avLst/>
            <a:gdLst>
              <a:gd name="connsiteX0" fmla="*/ 0 w 7868771"/>
              <a:gd name="connsiteY0" fmla="*/ 243542 h 3558989"/>
              <a:gd name="connsiteX1" fmla="*/ 243542 w 7868771"/>
              <a:gd name="connsiteY1" fmla="*/ 0 h 3558989"/>
              <a:gd name="connsiteX2" fmla="*/ 7625229 w 7868771"/>
              <a:gd name="connsiteY2" fmla="*/ 0 h 3558989"/>
              <a:gd name="connsiteX3" fmla="*/ 7868771 w 7868771"/>
              <a:gd name="connsiteY3" fmla="*/ 243542 h 3558989"/>
              <a:gd name="connsiteX4" fmla="*/ 7868771 w 7868771"/>
              <a:gd name="connsiteY4" fmla="*/ 3315447 h 3558989"/>
              <a:gd name="connsiteX5" fmla="*/ 7625229 w 7868771"/>
              <a:gd name="connsiteY5" fmla="*/ 3558989 h 3558989"/>
              <a:gd name="connsiteX6" fmla="*/ 243542 w 7868771"/>
              <a:gd name="connsiteY6" fmla="*/ 3558989 h 3558989"/>
              <a:gd name="connsiteX7" fmla="*/ 0 w 7868771"/>
              <a:gd name="connsiteY7" fmla="*/ 3315447 h 3558989"/>
              <a:gd name="connsiteX8" fmla="*/ 0 w 7868771"/>
              <a:gd name="connsiteY8" fmla="*/ 243542 h 3558989"/>
              <a:gd name="connsiteX0" fmla="*/ 0 w 7868771"/>
              <a:gd name="connsiteY0" fmla="*/ 243542 h 3558989"/>
              <a:gd name="connsiteX1" fmla="*/ 485589 w 7868771"/>
              <a:gd name="connsiteY1" fmla="*/ 385482 h 3558989"/>
              <a:gd name="connsiteX2" fmla="*/ 7625229 w 7868771"/>
              <a:gd name="connsiteY2" fmla="*/ 0 h 3558989"/>
              <a:gd name="connsiteX3" fmla="*/ 7868771 w 7868771"/>
              <a:gd name="connsiteY3" fmla="*/ 243542 h 3558989"/>
              <a:gd name="connsiteX4" fmla="*/ 7868771 w 7868771"/>
              <a:gd name="connsiteY4" fmla="*/ 3315447 h 3558989"/>
              <a:gd name="connsiteX5" fmla="*/ 7625229 w 7868771"/>
              <a:gd name="connsiteY5" fmla="*/ 3558989 h 3558989"/>
              <a:gd name="connsiteX6" fmla="*/ 243542 w 7868771"/>
              <a:gd name="connsiteY6" fmla="*/ 3558989 h 3558989"/>
              <a:gd name="connsiteX7" fmla="*/ 0 w 7868771"/>
              <a:gd name="connsiteY7" fmla="*/ 3315447 h 3558989"/>
              <a:gd name="connsiteX8" fmla="*/ 0 w 7868771"/>
              <a:gd name="connsiteY8" fmla="*/ 243542 h 3558989"/>
              <a:gd name="connsiteX0" fmla="*/ 0 w 7868771"/>
              <a:gd name="connsiteY0" fmla="*/ 736601 h 4052048"/>
              <a:gd name="connsiteX1" fmla="*/ 225613 w 7868771"/>
              <a:gd name="connsiteY1" fmla="*/ 0 h 4052048"/>
              <a:gd name="connsiteX2" fmla="*/ 7625229 w 7868771"/>
              <a:gd name="connsiteY2" fmla="*/ 493059 h 4052048"/>
              <a:gd name="connsiteX3" fmla="*/ 7868771 w 7868771"/>
              <a:gd name="connsiteY3" fmla="*/ 736601 h 4052048"/>
              <a:gd name="connsiteX4" fmla="*/ 7868771 w 7868771"/>
              <a:gd name="connsiteY4" fmla="*/ 3808506 h 4052048"/>
              <a:gd name="connsiteX5" fmla="*/ 7625229 w 7868771"/>
              <a:gd name="connsiteY5" fmla="*/ 4052048 h 4052048"/>
              <a:gd name="connsiteX6" fmla="*/ 243542 w 7868771"/>
              <a:gd name="connsiteY6" fmla="*/ 4052048 h 4052048"/>
              <a:gd name="connsiteX7" fmla="*/ 0 w 7868771"/>
              <a:gd name="connsiteY7" fmla="*/ 3808506 h 4052048"/>
              <a:gd name="connsiteX8" fmla="*/ 0 w 7868771"/>
              <a:gd name="connsiteY8" fmla="*/ 736601 h 4052048"/>
              <a:gd name="connsiteX0" fmla="*/ 0 w 7868771"/>
              <a:gd name="connsiteY0" fmla="*/ 736601 h 4052048"/>
              <a:gd name="connsiteX1" fmla="*/ 225613 w 7868771"/>
              <a:gd name="connsiteY1" fmla="*/ 0 h 4052048"/>
              <a:gd name="connsiteX2" fmla="*/ 7625229 w 7868771"/>
              <a:gd name="connsiteY2" fmla="*/ 493059 h 4052048"/>
              <a:gd name="connsiteX3" fmla="*/ 7868771 w 7868771"/>
              <a:gd name="connsiteY3" fmla="*/ 736601 h 4052048"/>
              <a:gd name="connsiteX4" fmla="*/ 7868771 w 7868771"/>
              <a:gd name="connsiteY4" fmla="*/ 3808506 h 4052048"/>
              <a:gd name="connsiteX5" fmla="*/ 7625229 w 7868771"/>
              <a:gd name="connsiteY5" fmla="*/ 4052048 h 4052048"/>
              <a:gd name="connsiteX6" fmla="*/ 243542 w 7868771"/>
              <a:gd name="connsiteY6" fmla="*/ 4052048 h 4052048"/>
              <a:gd name="connsiteX7" fmla="*/ 0 w 7868771"/>
              <a:gd name="connsiteY7" fmla="*/ 3808506 h 4052048"/>
              <a:gd name="connsiteX8" fmla="*/ 0 w 7868771"/>
              <a:gd name="connsiteY8" fmla="*/ 736601 h 4052048"/>
              <a:gd name="connsiteX0" fmla="*/ 0 w 7868771"/>
              <a:gd name="connsiteY0" fmla="*/ 763495 h 4078942"/>
              <a:gd name="connsiteX1" fmla="*/ 225613 w 7868771"/>
              <a:gd name="connsiteY1" fmla="*/ 26894 h 4078942"/>
              <a:gd name="connsiteX2" fmla="*/ 7248711 w 7868771"/>
              <a:gd name="connsiteY2" fmla="*/ 0 h 4078942"/>
              <a:gd name="connsiteX3" fmla="*/ 7868771 w 7868771"/>
              <a:gd name="connsiteY3" fmla="*/ 763495 h 4078942"/>
              <a:gd name="connsiteX4" fmla="*/ 7868771 w 7868771"/>
              <a:gd name="connsiteY4" fmla="*/ 3835400 h 4078942"/>
              <a:gd name="connsiteX5" fmla="*/ 7625229 w 7868771"/>
              <a:gd name="connsiteY5" fmla="*/ 4078942 h 4078942"/>
              <a:gd name="connsiteX6" fmla="*/ 243542 w 7868771"/>
              <a:gd name="connsiteY6" fmla="*/ 4078942 h 4078942"/>
              <a:gd name="connsiteX7" fmla="*/ 0 w 7868771"/>
              <a:gd name="connsiteY7" fmla="*/ 3835400 h 4078942"/>
              <a:gd name="connsiteX8" fmla="*/ 0 w 7868771"/>
              <a:gd name="connsiteY8" fmla="*/ 763495 h 4078942"/>
              <a:gd name="connsiteX0" fmla="*/ 0 w 8684559"/>
              <a:gd name="connsiteY0" fmla="*/ 763495 h 4078942"/>
              <a:gd name="connsiteX1" fmla="*/ 225613 w 8684559"/>
              <a:gd name="connsiteY1" fmla="*/ 26894 h 4078942"/>
              <a:gd name="connsiteX2" fmla="*/ 7248711 w 8684559"/>
              <a:gd name="connsiteY2" fmla="*/ 0 h 4078942"/>
              <a:gd name="connsiteX3" fmla="*/ 8684559 w 8684559"/>
              <a:gd name="connsiteY3" fmla="*/ 485589 h 4078942"/>
              <a:gd name="connsiteX4" fmla="*/ 7868771 w 8684559"/>
              <a:gd name="connsiteY4" fmla="*/ 3835400 h 4078942"/>
              <a:gd name="connsiteX5" fmla="*/ 7625229 w 8684559"/>
              <a:gd name="connsiteY5" fmla="*/ 4078942 h 4078942"/>
              <a:gd name="connsiteX6" fmla="*/ 243542 w 8684559"/>
              <a:gd name="connsiteY6" fmla="*/ 4078942 h 4078942"/>
              <a:gd name="connsiteX7" fmla="*/ 0 w 8684559"/>
              <a:gd name="connsiteY7" fmla="*/ 3835400 h 4078942"/>
              <a:gd name="connsiteX8" fmla="*/ 0 w 8684559"/>
              <a:gd name="connsiteY8" fmla="*/ 763495 h 4078942"/>
              <a:gd name="connsiteX0" fmla="*/ 0 w 8505265"/>
              <a:gd name="connsiteY0" fmla="*/ 763495 h 4078942"/>
              <a:gd name="connsiteX1" fmla="*/ 225613 w 8505265"/>
              <a:gd name="connsiteY1" fmla="*/ 26894 h 4078942"/>
              <a:gd name="connsiteX2" fmla="*/ 7248711 w 8505265"/>
              <a:gd name="connsiteY2" fmla="*/ 0 h 4078942"/>
              <a:gd name="connsiteX3" fmla="*/ 8505265 w 8505265"/>
              <a:gd name="connsiteY3" fmla="*/ 933824 h 4078942"/>
              <a:gd name="connsiteX4" fmla="*/ 7868771 w 8505265"/>
              <a:gd name="connsiteY4" fmla="*/ 3835400 h 4078942"/>
              <a:gd name="connsiteX5" fmla="*/ 7625229 w 8505265"/>
              <a:gd name="connsiteY5" fmla="*/ 4078942 h 4078942"/>
              <a:gd name="connsiteX6" fmla="*/ 243542 w 8505265"/>
              <a:gd name="connsiteY6" fmla="*/ 4078942 h 4078942"/>
              <a:gd name="connsiteX7" fmla="*/ 0 w 8505265"/>
              <a:gd name="connsiteY7" fmla="*/ 3835400 h 4078942"/>
              <a:gd name="connsiteX8" fmla="*/ 0 w 8505265"/>
              <a:gd name="connsiteY8" fmla="*/ 763495 h 4078942"/>
              <a:gd name="connsiteX0" fmla="*/ 0 w 8506080"/>
              <a:gd name="connsiteY0" fmla="*/ 763646 h 4079093"/>
              <a:gd name="connsiteX1" fmla="*/ 225613 w 8506080"/>
              <a:gd name="connsiteY1" fmla="*/ 27045 h 4079093"/>
              <a:gd name="connsiteX2" fmla="*/ 7248711 w 8506080"/>
              <a:gd name="connsiteY2" fmla="*/ 151 h 4079093"/>
              <a:gd name="connsiteX3" fmla="*/ 8505265 w 8506080"/>
              <a:gd name="connsiteY3" fmla="*/ 933975 h 4079093"/>
              <a:gd name="connsiteX4" fmla="*/ 7868771 w 8506080"/>
              <a:gd name="connsiteY4" fmla="*/ 3835551 h 4079093"/>
              <a:gd name="connsiteX5" fmla="*/ 7625229 w 8506080"/>
              <a:gd name="connsiteY5" fmla="*/ 4079093 h 4079093"/>
              <a:gd name="connsiteX6" fmla="*/ 243542 w 8506080"/>
              <a:gd name="connsiteY6" fmla="*/ 4079093 h 4079093"/>
              <a:gd name="connsiteX7" fmla="*/ 0 w 8506080"/>
              <a:gd name="connsiteY7" fmla="*/ 3835551 h 4079093"/>
              <a:gd name="connsiteX8" fmla="*/ 0 w 8506080"/>
              <a:gd name="connsiteY8" fmla="*/ 763646 h 4079093"/>
              <a:gd name="connsiteX0" fmla="*/ 0 w 8650078"/>
              <a:gd name="connsiteY0" fmla="*/ 763646 h 4079093"/>
              <a:gd name="connsiteX1" fmla="*/ 225613 w 8650078"/>
              <a:gd name="connsiteY1" fmla="*/ 27045 h 4079093"/>
              <a:gd name="connsiteX2" fmla="*/ 7248711 w 8650078"/>
              <a:gd name="connsiteY2" fmla="*/ 151 h 4079093"/>
              <a:gd name="connsiteX3" fmla="*/ 8505265 w 8650078"/>
              <a:gd name="connsiteY3" fmla="*/ 933975 h 4079093"/>
              <a:gd name="connsiteX4" fmla="*/ 7868771 w 8650078"/>
              <a:gd name="connsiteY4" fmla="*/ 3835551 h 4079093"/>
              <a:gd name="connsiteX5" fmla="*/ 7625229 w 8650078"/>
              <a:gd name="connsiteY5" fmla="*/ 4079093 h 4079093"/>
              <a:gd name="connsiteX6" fmla="*/ 243542 w 8650078"/>
              <a:gd name="connsiteY6" fmla="*/ 4079093 h 4079093"/>
              <a:gd name="connsiteX7" fmla="*/ 0 w 8650078"/>
              <a:gd name="connsiteY7" fmla="*/ 3835551 h 4079093"/>
              <a:gd name="connsiteX8" fmla="*/ 0 w 8650078"/>
              <a:gd name="connsiteY8" fmla="*/ 763646 h 4079093"/>
              <a:gd name="connsiteX0" fmla="*/ 0 w 8902429"/>
              <a:gd name="connsiteY0" fmla="*/ 765588 h 4081035"/>
              <a:gd name="connsiteX1" fmla="*/ 225613 w 8902429"/>
              <a:gd name="connsiteY1" fmla="*/ 28987 h 4081035"/>
              <a:gd name="connsiteX2" fmla="*/ 7248711 w 8902429"/>
              <a:gd name="connsiteY2" fmla="*/ 2093 h 4081035"/>
              <a:gd name="connsiteX3" fmla="*/ 8783171 w 8902429"/>
              <a:gd name="connsiteY3" fmla="*/ 882129 h 4081035"/>
              <a:gd name="connsiteX4" fmla="*/ 7868771 w 8902429"/>
              <a:gd name="connsiteY4" fmla="*/ 3837493 h 4081035"/>
              <a:gd name="connsiteX5" fmla="*/ 7625229 w 8902429"/>
              <a:gd name="connsiteY5" fmla="*/ 4081035 h 4081035"/>
              <a:gd name="connsiteX6" fmla="*/ 243542 w 8902429"/>
              <a:gd name="connsiteY6" fmla="*/ 4081035 h 4081035"/>
              <a:gd name="connsiteX7" fmla="*/ 0 w 8902429"/>
              <a:gd name="connsiteY7" fmla="*/ 3837493 h 4081035"/>
              <a:gd name="connsiteX8" fmla="*/ 0 w 8902429"/>
              <a:gd name="connsiteY8" fmla="*/ 765588 h 4081035"/>
              <a:gd name="connsiteX0" fmla="*/ 303457 w 9205886"/>
              <a:gd name="connsiteY0" fmla="*/ 826248 h 4141695"/>
              <a:gd name="connsiteX1" fmla="*/ 27046 w 9205886"/>
              <a:gd name="connsiteY1" fmla="*/ 0 h 4141695"/>
              <a:gd name="connsiteX2" fmla="*/ 7552168 w 9205886"/>
              <a:gd name="connsiteY2" fmla="*/ 62753 h 4141695"/>
              <a:gd name="connsiteX3" fmla="*/ 9086628 w 9205886"/>
              <a:gd name="connsiteY3" fmla="*/ 942789 h 4141695"/>
              <a:gd name="connsiteX4" fmla="*/ 8172228 w 9205886"/>
              <a:gd name="connsiteY4" fmla="*/ 3898153 h 4141695"/>
              <a:gd name="connsiteX5" fmla="*/ 7928686 w 9205886"/>
              <a:gd name="connsiteY5" fmla="*/ 4141695 h 4141695"/>
              <a:gd name="connsiteX6" fmla="*/ 546999 w 9205886"/>
              <a:gd name="connsiteY6" fmla="*/ 4141695 h 4141695"/>
              <a:gd name="connsiteX7" fmla="*/ 303457 w 9205886"/>
              <a:gd name="connsiteY7" fmla="*/ 3898153 h 4141695"/>
              <a:gd name="connsiteX8" fmla="*/ 303457 w 9205886"/>
              <a:gd name="connsiteY8" fmla="*/ 826248 h 4141695"/>
              <a:gd name="connsiteX0" fmla="*/ 303457 w 9205886"/>
              <a:gd name="connsiteY0" fmla="*/ 962935 h 4278382"/>
              <a:gd name="connsiteX1" fmla="*/ 27046 w 9205886"/>
              <a:gd name="connsiteY1" fmla="*/ 136687 h 4278382"/>
              <a:gd name="connsiteX2" fmla="*/ 7552168 w 9205886"/>
              <a:gd name="connsiteY2" fmla="*/ 199440 h 4278382"/>
              <a:gd name="connsiteX3" fmla="*/ 9086628 w 9205886"/>
              <a:gd name="connsiteY3" fmla="*/ 1079476 h 4278382"/>
              <a:gd name="connsiteX4" fmla="*/ 8172228 w 9205886"/>
              <a:gd name="connsiteY4" fmla="*/ 4034840 h 4278382"/>
              <a:gd name="connsiteX5" fmla="*/ 7928686 w 9205886"/>
              <a:gd name="connsiteY5" fmla="*/ 4278382 h 4278382"/>
              <a:gd name="connsiteX6" fmla="*/ 546999 w 9205886"/>
              <a:gd name="connsiteY6" fmla="*/ 4278382 h 4278382"/>
              <a:gd name="connsiteX7" fmla="*/ 303457 w 9205886"/>
              <a:gd name="connsiteY7" fmla="*/ 4034840 h 4278382"/>
              <a:gd name="connsiteX8" fmla="*/ 303457 w 9205886"/>
              <a:gd name="connsiteY8" fmla="*/ 962935 h 4278382"/>
              <a:gd name="connsiteX0" fmla="*/ 0 w 9494099"/>
              <a:gd name="connsiteY0" fmla="*/ 1097405 h 4278382"/>
              <a:gd name="connsiteX1" fmla="*/ 315259 w 9494099"/>
              <a:gd name="connsiteY1" fmla="*/ 136687 h 4278382"/>
              <a:gd name="connsiteX2" fmla="*/ 7840381 w 9494099"/>
              <a:gd name="connsiteY2" fmla="*/ 199440 h 4278382"/>
              <a:gd name="connsiteX3" fmla="*/ 9374841 w 9494099"/>
              <a:gd name="connsiteY3" fmla="*/ 1079476 h 4278382"/>
              <a:gd name="connsiteX4" fmla="*/ 8460441 w 9494099"/>
              <a:gd name="connsiteY4" fmla="*/ 4034840 h 4278382"/>
              <a:gd name="connsiteX5" fmla="*/ 8216899 w 9494099"/>
              <a:gd name="connsiteY5" fmla="*/ 4278382 h 4278382"/>
              <a:gd name="connsiteX6" fmla="*/ 835212 w 9494099"/>
              <a:gd name="connsiteY6" fmla="*/ 4278382 h 4278382"/>
              <a:gd name="connsiteX7" fmla="*/ 591670 w 9494099"/>
              <a:gd name="connsiteY7" fmla="*/ 4034840 h 4278382"/>
              <a:gd name="connsiteX8" fmla="*/ 0 w 9494099"/>
              <a:gd name="connsiteY8" fmla="*/ 1097405 h 4278382"/>
              <a:gd name="connsiteX0" fmla="*/ 1229 w 9495328"/>
              <a:gd name="connsiteY0" fmla="*/ 1097405 h 4278382"/>
              <a:gd name="connsiteX1" fmla="*/ 316488 w 9495328"/>
              <a:gd name="connsiteY1" fmla="*/ 136687 h 4278382"/>
              <a:gd name="connsiteX2" fmla="*/ 7841610 w 9495328"/>
              <a:gd name="connsiteY2" fmla="*/ 199440 h 4278382"/>
              <a:gd name="connsiteX3" fmla="*/ 9376070 w 9495328"/>
              <a:gd name="connsiteY3" fmla="*/ 1079476 h 4278382"/>
              <a:gd name="connsiteX4" fmla="*/ 8461670 w 9495328"/>
              <a:gd name="connsiteY4" fmla="*/ 4034840 h 4278382"/>
              <a:gd name="connsiteX5" fmla="*/ 8218128 w 9495328"/>
              <a:gd name="connsiteY5" fmla="*/ 4278382 h 4278382"/>
              <a:gd name="connsiteX6" fmla="*/ 836441 w 9495328"/>
              <a:gd name="connsiteY6" fmla="*/ 4278382 h 4278382"/>
              <a:gd name="connsiteX7" fmla="*/ 592899 w 9495328"/>
              <a:gd name="connsiteY7" fmla="*/ 4034840 h 4278382"/>
              <a:gd name="connsiteX8" fmla="*/ 1229 w 9495328"/>
              <a:gd name="connsiteY8" fmla="*/ 1097405 h 4278382"/>
              <a:gd name="connsiteX0" fmla="*/ 1229 w 9495328"/>
              <a:gd name="connsiteY0" fmla="*/ 1097405 h 4278382"/>
              <a:gd name="connsiteX1" fmla="*/ 316488 w 9495328"/>
              <a:gd name="connsiteY1" fmla="*/ 136687 h 4278382"/>
              <a:gd name="connsiteX2" fmla="*/ 7841610 w 9495328"/>
              <a:gd name="connsiteY2" fmla="*/ 199440 h 4278382"/>
              <a:gd name="connsiteX3" fmla="*/ 9376070 w 9495328"/>
              <a:gd name="connsiteY3" fmla="*/ 1079476 h 4278382"/>
              <a:gd name="connsiteX4" fmla="*/ 8461670 w 9495328"/>
              <a:gd name="connsiteY4" fmla="*/ 4034840 h 4278382"/>
              <a:gd name="connsiteX5" fmla="*/ 8218128 w 9495328"/>
              <a:gd name="connsiteY5" fmla="*/ 4278382 h 4278382"/>
              <a:gd name="connsiteX6" fmla="*/ 836441 w 9495328"/>
              <a:gd name="connsiteY6" fmla="*/ 4278382 h 4278382"/>
              <a:gd name="connsiteX7" fmla="*/ 592899 w 9495328"/>
              <a:gd name="connsiteY7" fmla="*/ 4034840 h 4278382"/>
              <a:gd name="connsiteX8" fmla="*/ 1229 w 9495328"/>
              <a:gd name="connsiteY8" fmla="*/ 1097405 h 4278382"/>
              <a:gd name="connsiteX0" fmla="*/ 21619 w 9515718"/>
              <a:gd name="connsiteY0" fmla="*/ 1097405 h 4278382"/>
              <a:gd name="connsiteX1" fmla="*/ 336878 w 9515718"/>
              <a:gd name="connsiteY1" fmla="*/ 136687 h 4278382"/>
              <a:gd name="connsiteX2" fmla="*/ 7862000 w 9515718"/>
              <a:gd name="connsiteY2" fmla="*/ 199440 h 4278382"/>
              <a:gd name="connsiteX3" fmla="*/ 9396460 w 9515718"/>
              <a:gd name="connsiteY3" fmla="*/ 1079476 h 4278382"/>
              <a:gd name="connsiteX4" fmla="*/ 8482060 w 9515718"/>
              <a:gd name="connsiteY4" fmla="*/ 4034840 h 4278382"/>
              <a:gd name="connsiteX5" fmla="*/ 8238518 w 9515718"/>
              <a:gd name="connsiteY5" fmla="*/ 4278382 h 4278382"/>
              <a:gd name="connsiteX6" fmla="*/ 856831 w 9515718"/>
              <a:gd name="connsiteY6" fmla="*/ 4278382 h 4278382"/>
              <a:gd name="connsiteX7" fmla="*/ 613289 w 9515718"/>
              <a:gd name="connsiteY7" fmla="*/ 4034840 h 4278382"/>
              <a:gd name="connsiteX8" fmla="*/ 21619 w 9515718"/>
              <a:gd name="connsiteY8" fmla="*/ 1097405 h 4278382"/>
              <a:gd name="connsiteX0" fmla="*/ 74222 w 9568321"/>
              <a:gd name="connsiteY0" fmla="*/ 1097405 h 4278382"/>
              <a:gd name="connsiteX1" fmla="*/ 389481 w 9568321"/>
              <a:gd name="connsiteY1" fmla="*/ 136687 h 4278382"/>
              <a:gd name="connsiteX2" fmla="*/ 7914603 w 9568321"/>
              <a:gd name="connsiteY2" fmla="*/ 199440 h 4278382"/>
              <a:gd name="connsiteX3" fmla="*/ 9449063 w 9568321"/>
              <a:gd name="connsiteY3" fmla="*/ 1079476 h 4278382"/>
              <a:gd name="connsiteX4" fmla="*/ 8534663 w 9568321"/>
              <a:gd name="connsiteY4" fmla="*/ 4034840 h 4278382"/>
              <a:gd name="connsiteX5" fmla="*/ 8291121 w 9568321"/>
              <a:gd name="connsiteY5" fmla="*/ 4278382 h 4278382"/>
              <a:gd name="connsiteX6" fmla="*/ 909434 w 9568321"/>
              <a:gd name="connsiteY6" fmla="*/ 4278382 h 4278382"/>
              <a:gd name="connsiteX7" fmla="*/ 190763 w 9568321"/>
              <a:gd name="connsiteY7" fmla="*/ 4133452 h 4278382"/>
              <a:gd name="connsiteX8" fmla="*/ 74222 w 9568321"/>
              <a:gd name="connsiteY8" fmla="*/ 1097405 h 4278382"/>
              <a:gd name="connsiteX0" fmla="*/ 74222 w 9568321"/>
              <a:gd name="connsiteY0" fmla="*/ 1097405 h 4348859"/>
              <a:gd name="connsiteX1" fmla="*/ 389481 w 9568321"/>
              <a:gd name="connsiteY1" fmla="*/ 136687 h 4348859"/>
              <a:gd name="connsiteX2" fmla="*/ 7914603 w 9568321"/>
              <a:gd name="connsiteY2" fmla="*/ 199440 h 4348859"/>
              <a:gd name="connsiteX3" fmla="*/ 9449063 w 9568321"/>
              <a:gd name="connsiteY3" fmla="*/ 1079476 h 4348859"/>
              <a:gd name="connsiteX4" fmla="*/ 8534663 w 9568321"/>
              <a:gd name="connsiteY4" fmla="*/ 4034840 h 4348859"/>
              <a:gd name="connsiteX5" fmla="*/ 8291121 w 9568321"/>
              <a:gd name="connsiteY5" fmla="*/ 4278382 h 4348859"/>
              <a:gd name="connsiteX6" fmla="*/ 909434 w 9568321"/>
              <a:gd name="connsiteY6" fmla="*/ 4278382 h 4348859"/>
              <a:gd name="connsiteX7" fmla="*/ 190763 w 9568321"/>
              <a:gd name="connsiteY7" fmla="*/ 4133452 h 4348859"/>
              <a:gd name="connsiteX8" fmla="*/ 74222 w 9568321"/>
              <a:gd name="connsiteY8" fmla="*/ 1097405 h 4348859"/>
              <a:gd name="connsiteX0" fmla="*/ 71478 w 9565577"/>
              <a:gd name="connsiteY0" fmla="*/ 1097405 h 4278382"/>
              <a:gd name="connsiteX1" fmla="*/ 386737 w 9565577"/>
              <a:gd name="connsiteY1" fmla="*/ 136687 h 4278382"/>
              <a:gd name="connsiteX2" fmla="*/ 7911859 w 9565577"/>
              <a:gd name="connsiteY2" fmla="*/ 199440 h 4278382"/>
              <a:gd name="connsiteX3" fmla="*/ 9446319 w 9565577"/>
              <a:gd name="connsiteY3" fmla="*/ 1079476 h 4278382"/>
              <a:gd name="connsiteX4" fmla="*/ 8531919 w 9565577"/>
              <a:gd name="connsiteY4" fmla="*/ 4034840 h 4278382"/>
              <a:gd name="connsiteX5" fmla="*/ 8288377 w 9565577"/>
              <a:gd name="connsiteY5" fmla="*/ 4278382 h 4278382"/>
              <a:gd name="connsiteX6" fmla="*/ 906690 w 9565577"/>
              <a:gd name="connsiteY6" fmla="*/ 4278382 h 4278382"/>
              <a:gd name="connsiteX7" fmla="*/ 196984 w 9565577"/>
              <a:gd name="connsiteY7" fmla="*/ 3712111 h 4278382"/>
              <a:gd name="connsiteX8" fmla="*/ 71478 w 9565577"/>
              <a:gd name="connsiteY8" fmla="*/ 1097405 h 4278382"/>
              <a:gd name="connsiteX0" fmla="*/ 71478 w 9636331"/>
              <a:gd name="connsiteY0" fmla="*/ 1097405 h 4278382"/>
              <a:gd name="connsiteX1" fmla="*/ 386737 w 9636331"/>
              <a:gd name="connsiteY1" fmla="*/ 136687 h 4278382"/>
              <a:gd name="connsiteX2" fmla="*/ 7911859 w 9636331"/>
              <a:gd name="connsiteY2" fmla="*/ 199440 h 4278382"/>
              <a:gd name="connsiteX3" fmla="*/ 9446319 w 9636331"/>
              <a:gd name="connsiteY3" fmla="*/ 1079476 h 4278382"/>
              <a:gd name="connsiteX4" fmla="*/ 8531919 w 9636331"/>
              <a:gd name="connsiteY4" fmla="*/ 4034840 h 4278382"/>
              <a:gd name="connsiteX5" fmla="*/ 8288377 w 9636331"/>
              <a:gd name="connsiteY5" fmla="*/ 4278382 h 4278382"/>
              <a:gd name="connsiteX6" fmla="*/ 906690 w 9636331"/>
              <a:gd name="connsiteY6" fmla="*/ 4278382 h 4278382"/>
              <a:gd name="connsiteX7" fmla="*/ 196984 w 9636331"/>
              <a:gd name="connsiteY7" fmla="*/ 3712111 h 4278382"/>
              <a:gd name="connsiteX8" fmla="*/ 71478 w 9636331"/>
              <a:gd name="connsiteY8" fmla="*/ 1097405 h 4278382"/>
              <a:gd name="connsiteX0" fmla="*/ 71478 w 9755026"/>
              <a:gd name="connsiteY0" fmla="*/ 1097405 h 4278382"/>
              <a:gd name="connsiteX1" fmla="*/ 386737 w 9755026"/>
              <a:gd name="connsiteY1" fmla="*/ 136687 h 4278382"/>
              <a:gd name="connsiteX2" fmla="*/ 7911859 w 9755026"/>
              <a:gd name="connsiteY2" fmla="*/ 199440 h 4278382"/>
              <a:gd name="connsiteX3" fmla="*/ 9446319 w 9755026"/>
              <a:gd name="connsiteY3" fmla="*/ 1079476 h 4278382"/>
              <a:gd name="connsiteX4" fmla="*/ 8998084 w 9755026"/>
              <a:gd name="connsiteY4" fmla="*/ 3667287 h 4278382"/>
              <a:gd name="connsiteX5" fmla="*/ 8288377 w 9755026"/>
              <a:gd name="connsiteY5" fmla="*/ 4278382 h 4278382"/>
              <a:gd name="connsiteX6" fmla="*/ 906690 w 9755026"/>
              <a:gd name="connsiteY6" fmla="*/ 4278382 h 4278382"/>
              <a:gd name="connsiteX7" fmla="*/ 196984 w 9755026"/>
              <a:gd name="connsiteY7" fmla="*/ 3712111 h 4278382"/>
              <a:gd name="connsiteX8" fmla="*/ 71478 w 9755026"/>
              <a:gd name="connsiteY8" fmla="*/ 1097405 h 4278382"/>
              <a:gd name="connsiteX0" fmla="*/ 71478 w 9884678"/>
              <a:gd name="connsiteY0" fmla="*/ 1097405 h 4278382"/>
              <a:gd name="connsiteX1" fmla="*/ 386737 w 9884678"/>
              <a:gd name="connsiteY1" fmla="*/ 136687 h 4278382"/>
              <a:gd name="connsiteX2" fmla="*/ 7911859 w 9884678"/>
              <a:gd name="connsiteY2" fmla="*/ 199440 h 4278382"/>
              <a:gd name="connsiteX3" fmla="*/ 9634578 w 9884678"/>
              <a:gd name="connsiteY3" fmla="*/ 945006 h 4278382"/>
              <a:gd name="connsiteX4" fmla="*/ 8998084 w 9884678"/>
              <a:gd name="connsiteY4" fmla="*/ 3667287 h 4278382"/>
              <a:gd name="connsiteX5" fmla="*/ 8288377 w 9884678"/>
              <a:gd name="connsiteY5" fmla="*/ 4278382 h 4278382"/>
              <a:gd name="connsiteX6" fmla="*/ 906690 w 9884678"/>
              <a:gd name="connsiteY6" fmla="*/ 4278382 h 4278382"/>
              <a:gd name="connsiteX7" fmla="*/ 196984 w 9884678"/>
              <a:gd name="connsiteY7" fmla="*/ 3712111 h 4278382"/>
              <a:gd name="connsiteX8" fmla="*/ 71478 w 9884678"/>
              <a:gd name="connsiteY8" fmla="*/ 1097405 h 4278382"/>
              <a:gd name="connsiteX0" fmla="*/ 71478 w 9749275"/>
              <a:gd name="connsiteY0" fmla="*/ 1097405 h 4278382"/>
              <a:gd name="connsiteX1" fmla="*/ 386737 w 9749275"/>
              <a:gd name="connsiteY1" fmla="*/ 136687 h 4278382"/>
              <a:gd name="connsiteX2" fmla="*/ 7911859 w 9749275"/>
              <a:gd name="connsiteY2" fmla="*/ 199440 h 4278382"/>
              <a:gd name="connsiteX3" fmla="*/ 9634578 w 9749275"/>
              <a:gd name="connsiteY3" fmla="*/ 945006 h 4278382"/>
              <a:gd name="connsiteX4" fmla="*/ 8998084 w 9749275"/>
              <a:gd name="connsiteY4" fmla="*/ 3667287 h 4278382"/>
              <a:gd name="connsiteX5" fmla="*/ 8288377 w 9749275"/>
              <a:gd name="connsiteY5" fmla="*/ 4278382 h 4278382"/>
              <a:gd name="connsiteX6" fmla="*/ 906690 w 9749275"/>
              <a:gd name="connsiteY6" fmla="*/ 4278382 h 4278382"/>
              <a:gd name="connsiteX7" fmla="*/ 196984 w 9749275"/>
              <a:gd name="connsiteY7" fmla="*/ 3712111 h 4278382"/>
              <a:gd name="connsiteX8" fmla="*/ 71478 w 9749275"/>
              <a:gd name="connsiteY8" fmla="*/ 1097405 h 4278382"/>
              <a:gd name="connsiteX0" fmla="*/ 71478 w 9749275"/>
              <a:gd name="connsiteY0" fmla="*/ 1097405 h 4278382"/>
              <a:gd name="connsiteX1" fmla="*/ 386737 w 9749275"/>
              <a:gd name="connsiteY1" fmla="*/ 136687 h 4278382"/>
              <a:gd name="connsiteX2" fmla="*/ 7911859 w 9749275"/>
              <a:gd name="connsiteY2" fmla="*/ 199440 h 4278382"/>
              <a:gd name="connsiteX3" fmla="*/ 9634578 w 9749275"/>
              <a:gd name="connsiteY3" fmla="*/ 945006 h 4278382"/>
              <a:gd name="connsiteX4" fmla="*/ 8998084 w 9749275"/>
              <a:gd name="connsiteY4" fmla="*/ 3667287 h 4278382"/>
              <a:gd name="connsiteX5" fmla="*/ 8288377 w 9749275"/>
              <a:gd name="connsiteY5" fmla="*/ 4278382 h 4278382"/>
              <a:gd name="connsiteX6" fmla="*/ 906690 w 9749275"/>
              <a:gd name="connsiteY6" fmla="*/ 4278382 h 4278382"/>
              <a:gd name="connsiteX7" fmla="*/ 196984 w 9749275"/>
              <a:gd name="connsiteY7" fmla="*/ 3712111 h 4278382"/>
              <a:gd name="connsiteX8" fmla="*/ 71478 w 9749275"/>
              <a:gd name="connsiteY8" fmla="*/ 1097405 h 4278382"/>
              <a:gd name="connsiteX0" fmla="*/ 71478 w 9749275"/>
              <a:gd name="connsiteY0" fmla="*/ 1169234 h 4350211"/>
              <a:gd name="connsiteX1" fmla="*/ 386737 w 9749275"/>
              <a:gd name="connsiteY1" fmla="*/ 208516 h 4350211"/>
              <a:gd name="connsiteX2" fmla="*/ 7974612 w 9749275"/>
              <a:gd name="connsiteY2" fmla="*/ 47151 h 4350211"/>
              <a:gd name="connsiteX3" fmla="*/ 9634578 w 9749275"/>
              <a:gd name="connsiteY3" fmla="*/ 1016835 h 4350211"/>
              <a:gd name="connsiteX4" fmla="*/ 8998084 w 9749275"/>
              <a:gd name="connsiteY4" fmla="*/ 3739116 h 4350211"/>
              <a:gd name="connsiteX5" fmla="*/ 8288377 w 9749275"/>
              <a:gd name="connsiteY5" fmla="*/ 4350211 h 4350211"/>
              <a:gd name="connsiteX6" fmla="*/ 906690 w 9749275"/>
              <a:gd name="connsiteY6" fmla="*/ 4350211 h 4350211"/>
              <a:gd name="connsiteX7" fmla="*/ 196984 w 9749275"/>
              <a:gd name="connsiteY7" fmla="*/ 3783940 h 4350211"/>
              <a:gd name="connsiteX8" fmla="*/ 71478 w 9749275"/>
              <a:gd name="connsiteY8" fmla="*/ 1169234 h 4350211"/>
              <a:gd name="connsiteX0" fmla="*/ 71478 w 9749275"/>
              <a:gd name="connsiteY0" fmla="*/ 1169234 h 4350211"/>
              <a:gd name="connsiteX1" fmla="*/ 386737 w 9749275"/>
              <a:gd name="connsiteY1" fmla="*/ 208516 h 4350211"/>
              <a:gd name="connsiteX2" fmla="*/ 7974612 w 9749275"/>
              <a:gd name="connsiteY2" fmla="*/ 47151 h 4350211"/>
              <a:gd name="connsiteX3" fmla="*/ 9634578 w 9749275"/>
              <a:gd name="connsiteY3" fmla="*/ 1016835 h 4350211"/>
              <a:gd name="connsiteX4" fmla="*/ 8998084 w 9749275"/>
              <a:gd name="connsiteY4" fmla="*/ 3739116 h 4350211"/>
              <a:gd name="connsiteX5" fmla="*/ 8288377 w 9749275"/>
              <a:gd name="connsiteY5" fmla="*/ 4350211 h 4350211"/>
              <a:gd name="connsiteX6" fmla="*/ 906690 w 9749275"/>
              <a:gd name="connsiteY6" fmla="*/ 4350211 h 4350211"/>
              <a:gd name="connsiteX7" fmla="*/ 196984 w 9749275"/>
              <a:gd name="connsiteY7" fmla="*/ 3783940 h 4350211"/>
              <a:gd name="connsiteX8" fmla="*/ 71478 w 9749275"/>
              <a:gd name="connsiteY8" fmla="*/ 1169234 h 4350211"/>
              <a:gd name="connsiteX0" fmla="*/ 71478 w 9749275"/>
              <a:gd name="connsiteY0" fmla="*/ 1172698 h 4353675"/>
              <a:gd name="connsiteX1" fmla="*/ 386737 w 9749275"/>
              <a:gd name="connsiteY1" fmla="*/ 211980 h 4353675"/>
              <a:gd name="connsiteX2" fmla="*/ 7974612 w 9749275"/>
              <a:gd name="connsiteY2" fmla="*/ 50615 h 4353675"/>
              <a:gd name="connsiteX3" fmla="*/ 9634578 w 9749275"/>
              <a:gd name="connsiteY3" fmla="*/ 1020299 h 4353675"/>
              <a:gd name="connsiteX4" fmla="*/ 8998084 w 9749275"/>
              <a:gd name="connsiteY4" fmla="*/ 3742580 h 4353675"/>
              <a:gd name="connsiteX5" fmla="*/ 8288377 w 9749275"/>
              <a:gd name="connsiteY5" fmla="*/ 4353675 h 4353675"/>
              <a:gd name="connsiteX6" fmla="*/ 906690 w 9749275"/>
              <a:gd name="connsiteY6" fmla="*/ 4353675 h 4353675"/>
              <a:gd name="connsiteX7" fmla="*/ 196984 w 9749275"/>
              <a:gd name="connsiteY7" fmla="*/ 3787404 h 4353675"/>
              <a:gd name="connsiteX8" fmla="*/ 71478 w 9749275"/>
              <a:gd name="connsiteY8" fmla="*/ 1172698 h 4353675"/>
              <a:gd name="connsiteX0" fmla="*/ 71478 w 9749275"/>
              <a:gd name="connsiteY0" fmla="*/ 1251486 h 4432463"/>
              <a:gd name="connsiteX1" fmla="*/ 359843 w 9749275"/>
              <a:gd name="connsiteY1" fmla="*/ 165262 h 4432463"/>
              <a:gd name="connsiteX2" fmla="*/ 7974612 w 9749275"/>
              <a:gd name="connsiteY2" fmla="*/ 129403 h 4432463"/>
              <a:gd name="connsiteX3" fmla="*/ 9634578 w 9749275"/>
              <a:gd name="connsiteY3" fmla="*/ 1099087 h 4432463"/>
              <a:gd name="connsiteX4" fmla="*/ 8998084 w 9749275"/>
              <a:gd name="connsiteY4" fmla="*/ 3821368 h 4432463"/>
              <a:gd name="connsiteX5" fmla="*/ 8288377 w 9749275"/>
              <a:gd name="connsiteY5" fmla="*/ 4432463 h 4432463"/>
              <a:gd name="connsiteX6" fmla="*/ 906690 w 9749275"/>
              <a:gd name="connsiteY6" fmla="*/ 4432463 h 4432463"/>
              <a:gd name="connsiteX7" fmla="*/ 196984 w 9749275"/>
              <a:gd name="connsiteY7" fmla="*/ 3866192 h 4432463"/>
              <a:gd name="connsiteX8" fmla="*/ 71478 w 9749275"/>
              <a:gd name="connsiteY8" fmla="*/ 1251486 h 4432463"/>
              <a:gd name="connsiteX0" fmla="*/ 38872 w 9895963"/>
              <a:gd name="connsiteY0" fmla="*/ 1242521 h 4432463"/>
              <a:gd name="connsiteX1" fmla="*/ 506531 w 9895963"/>
              <a:gd name="connsiteY1" fmla="*/ 165262 h 4432463"/>
              <a:gd name="connsiteX2" fmla="*/ 8121300 w 9895963"/>
              <a:gd name="connsiteY2" fmla="*/ 129403 h 4432463"/>
              <a:gd name="connsiteX3" fmla="*/ 9781266 w 9895963"/>
              <a:gd name="connsiteY3" fmla="*/ 1099087 h 4432463"/>
              <a:gd name="connsiteX4" fmla="*/ 9144772 w 9895963"/>
              <a:gd name="connsiteY4" fmla="*/ 3821368 h 4432463"/>
              <a:gd name="connsiteX5" fmla="*/ 8435065 w 9895963"/>
              <a:gd name="connsiteY5" fmla="*/ 4432463 h 4432463"/>
              <a:gd name="connsiteX6" fmla="*/ 1053378 w 9895963"/>
              <a:gd name="connsiteY6" fmla="*/ 4432463 h 4432463"/>
              <a:gd name="connsiteX7" fmla="*/ 343672 w 9895963"/>
              <a:gd name="connsiteY7" fmla="*/ 3866192 h 4432463"/>
              <a:gd name="connsiteX8" fmla="*/ 38872 w 9895963"/>
              <a:gd name="connsiteY8" fmla="*/ 1242521 h 4432463"/>
              <a:gd name="connsiteX0" fmla="*/ 470 w 9857561"/>
              <a:gd name="connsiteY0" fmla="*/ 1242521 h 4432463"/>
              <a:gd name="connsiteX1" fmla="*/ 468129 w 9857561"/>
              <a:gd name="connsiteY1" fmla="*/ 165262 h 4432463"/>
              <a:gd name="connsiteX2" fmla="*/ 8082898 w 9857561"/>
              <a:gd name="connsiteY2" fmla="*/ 129403 h 4432463"/>
              <a:gd name="connsiteX3" fmla="*/ 9742864 w 9857561"/>
              <a:gd name="connsiteY3" fmla="*/ 1099087 h 4432463"/>
              <a:gd name="connsiteX4" fmla="*/ 9106370 w 9857561"/>
              <a:gd name="connsiteY4" fmla="*/ 3821368 h 4432463"/>
              <a:gd name="connsiteX5" fmla="*/ 8396663 w 9857561"/>
              <a:gd name="connsiteY5" fmla="*/ 4432463 h 4432463"/>
              <a:gd name="connsiteX6" fmla="*/ 1014976 w 9857561"/>
              <a:gd name="connsiteY6" fmla="*/ 4432463 h 4432463"/>
              <a:gd name="connsiteX7" fmla="*/ 305270 w 9857561"/>
              <a:gd name="connsiteY7" fmla="*/ 3866192 h 4432463"/>
              <a:gd name="connsiteX8" fmla="*/ 470 w 9857561"/>
              <a:gd name="connsiteY8" fmla="*/ 1242521 h 4432463"/>
              <a:gd name="connsiteX0" fmla="*/ 38 w 9857129"/>
              <a:gd name="connsiteY0" fmla="*/ 1256854 h 4446796"/>
              <a:gd name="connsiteX1" fmla="*/ 1970676 w 9857129"/>
              <a:gd name="connsiteY1" fmla="*/ 159614 h 4446796"/>
              <a:gd name="connsiteX2" fmla="*/ 8082466 w 9857129"/>
              <a:gd name="connsiteY2" fmla="*/ 143736 h 4446796"/>
              <a:gd name="connsiteX3" fmla="*/ 9742432 w 9857129"/>
              <a:gd name="connsiteY3" fmla="*/ 1113420 h 4446796"/>
              <a:gd name="connsiteX4" fmla="*/ 9105938 w 9857129"/>
              <a:gd name="connsiteY4" fmla="*/ 3835701 h 4446796"/>
              <a:gd name="connsiteX5" fmla="*/ 8396231 w 9857129"/>
              <a:gd name="connsiteY5" fmla="*/ 4446796 h 4446796"/>
              <a:gd name="connsiteX6" fmla="*/ 1014544 w 9857129"/>
              <a:gd name="connsiteY6" fmla="*/ 4446796 h 4446796"/>
              <a:gd name="connsiteX7" fmla="*/ 304838 w 9857129"/>
              <a:gd name="connsiteY7" fmla="*/ 3880525 h 4446796"/>
              <a:gd name="connsiteX8" fmla="*/ 38 w 9857129"/>
              <a:gd name="connsiteY8" fmla="*/ 1256854 h 4446796"/>
              <a:gd name="connsiteX0" fmla="*/ 38 w 9857129"/>
              <a:gd name="connsiteY0" fmla="*/ 1113118 h 4303060"/>
              <a:gd name="connsiteX1" fmla="*/ 1970676 w 9857129"/>
              <a:gd name="connsiteY1" fmla="*/ 15878 h 4303060"/>
              <a:gd name="connsiteX2" fmla="*/ 8082466 w 9857129"/>
              <a:gd name="connsiteY2" fmla="*/ 0 h 4303060"/>
              <a:gd name="connsiteX3" fmla="*/ 9742432 w 9857129"/>
              <a:gd name="connsiteY3" fmla="*/ 969684 h 4303060"/>
              <a:gd name="connsiteX4" fmla="*/ 9105938 w 9857129"/>
              <a:gd name="connsiteY4" fmla="*/ 3691965 h 4303060"/>
              <a:gd name="connsiteX5" fmla="*/ 8396231 w 9857129"/>
              <a:gd name="connsiteY5" fmla="*/ 4303060 h 4303060"/>
              <a:gd name="connsiteX6" fmla="*/ 1014544 w 9857129"/>
              <a:gd name="connsiteY6" fmla="*/ 4303060 h 4303060"/>
              <a:gd name="connsiteX7" fmla="*/ 304838 w 9857129"/>
              <a:gd name="connsiteY7" fmla="*/ 3736789 h 4303060"/>
              <a:gd name="connsiteX8" fmla="*/ 38 w 9857129"/>
              <a:gd name="connsiteY8" fmla="*/ 1113118 h 4303060"/>
              <a:gd name="connsiteX0" fmla="*/ 45 w 9857136"/>
              <a:gd name="connsiteY0" fmla="*/ 1113118 h 4303060"/>
              <a:gd name="connsiteX1" fmla="*/ 1970683 w 9857136"/>
              <a:gd name="connsiteY1" fmla="*/ 15878 h 4303060"/>
              <a:gd name="connsiteX2" fmla="*/ 8082473 w 9857136"/>
              <a:gd name="connsiteY2" fmla="*/ 0 h 4303060"/>
              <a:gd name="connsiteX3" fmla="*/ 9742439 w 9857136"/>
              <a:gd name="connsiteY3" fmla="*/ 969684 h 4303060"/>
              <a:gd name="connsiteX4" fmla="*/ 9105945 w 9857136"/>
              <a:gd name="connsiteY4" fmla="*/ 3691965 h 4303060"/>
              <a:gd name="connsiteX5" fmla="*/ 8396238 w 9857136"/>
              <a:gd name="connsiteY5" fmla="*/ 4303060 h 4303060"/>
              <a:gd name="connsiteX6" fmla="*/ 1014551 w 9857136"/>
              <a:gd name="connsiteY6" fmla="*/ 4303060 h 4303060"/>
              <a:gd name="connsiteX7" fmla="*/ 304845 w 9857136"/>
              <a:gd name="connsiteY7" fmla="*/ 3736789 h 4303060"/>
              <a:gd name="connsiteX8" fmla="*/ 45 w 9857136"/>
              <a:gd name="connsiteY8" fmla="*/ 1113118 h 4303060"/>
              <a:gd name="connsiteX0" fmla="*/ 43 w 9857134"/>
              <a:gd name="connsiteY0" fmla="*/ 1289625 h 4479567"/>
              <a:gd name="connsiteX1" fmla="*/ 2065274 w 9857134"/>
              <a:gd name="connsiteY1" fmla="*/ 12566 h 4479567"/>
              <a:gd name="connsiteX2" fmla="*/ 8082471 w 9857134"/>
              <a:gd name="connsiteY2" fmla="*/ 176507 h 4479567"/>
              <a:gd name="connsiteX3" fmla="*/ 9742437 w 9857134"/>
              <a:gd name="connsiteY3" fmla="*/ 1146191 h 4479567"/>
              <a:gd name="connsiteX4" fmla="*/ 9105943 w 9857134"/>
              <a:gd name="connsiteY4" fmla="*/ 3868472 h 4479567"/>
              <a:gd name="connsiteX5" fmla="*/ 8396236 w 9857134"/>
              <a:gd name="connsiteY5" fmla="*/ 4479567 h 4479567"/>
              <a:gd name="connsiteX6" fmla="*/ 1014549 w 9857134"/>
              <a:gd name="connsiteY6" fmla="*/ 4479567 h 4479567"/>
              <a:gd name="connsiteX7" fmla="*/ 304843 w 9857134"/>
              <a:gd name="connsiteY7" fmla="*/ 3913296 h 4479567"/>
              <a:gd name="connsiteX8" fmla="*/ 43 w 9857134"/>
              <a:gd name="connsiteY8" fmla="*/ 1289625 h 4479567"/>
              <a:gd name="connsiteX0" fmla="*/ 43 w 9857134"/>
              <a:gd name="connsiteY0" fmla="*/ 1289625 h 4479567"/>
              <a:gd name="connsiteX1" fmla="*/ 2065274 w 9857134"/>
              <a:gd name="connsiteY1" fmla="*/ 12566 h 4479567"/>
              <a:gd name="connsiteX2" fmla="*/ 8082471 w 9857134"/>
              <a:gd name="connsiteY2" fmla="*/ 176507 h 4479567"/>
              <a:gd name="connsiteX3" fmla="*/ 9742437 w 9857134"/>
              <a:gd name="connsiteY3" fmla="*/ 1146191 h 4479567"/>
              <a:gd name="connsiteX4" fmla="*/ 9105943 w 9857134"/>
              <a:gd name="connsiteY4" fmla="*/ 3868472 h 4479567"/>
              <a:gd name="connsiteX5" fmla="*/ 8396236 w 9857134"/>
              <a:gd name="connsiteY5" fmla="*/ 4479567 h 4479567"/>
              <a:gd name="connsiteX6" fmla="*/ 1014549 w 9857134"/>
              <a:gd name="connsiteY6" fmla="*/ 4479567 h 4479567"/>
              <a:gd name="connsiteX7" fmla="*/ 304843 w 9857134"/>
              <a:gd name="connsiteY7" fmla="*/ 3913296 h 4479567"/>
              <a:gd name="connsiteX8" fmla="*/ 43 w 9857134"/>
              <a:gd name="connsiteY8" fmla="*/ 1289625 h 4479567"/>
              <a:gd name="connsiteX0" fmla="*/ 43 w 9857134"/>
              <a:gd name="connsiteY0" fmla="*/ 1289625 h 4479567"/>
              <a:gd name="connsiteX1" fmla="*/ 2065274 w 9857134"/>
              <a:gd name="connsiteY1" fmla="*/ 12566 h 4479567"/>
              <a:gd name="connsiteX2" fmla="*/ 8082471 w 9857134"/>
              <a:gd name="connsiteY2" fmla="*/ 176507 h 4479567"/>
              <a:gd name="connsiteX3" fmla="*/ 9742437 w 9857134"/>
              <a:gd name="connsiteY3" fmla="*/ 1146191 h 4479567"/>
              <a:gd name="connsiteX4" fmla="*/ 9105943 w 9857134"/>
              <a:gd name="connsiteY4" fmla="*/ 3868472 h 4479567"/>
              <a:gd name="connsiteX5" fmla="*/ 8396236 w 9857134"/>
              <a:gd name="connsiteY5" fmla="*/ 4479567 h 4479567"/>
              <a:gd name="connsiteX6" fmla="*/ 1014549 w 9857134"/>
              <a:gd name="connsiteY6" fmla="*/ 4479567 h 4479567"/>
              <a:gd name="connsiteX7" fmla="*/ 304843 w 9857134"/>
              <a:gd name="connsiteY7" fmla="*/ 3913296 h 4479567"/>
              <a:gd name="connsiteX8" fmla="*/ 43 w 9857134"/>
              <a:gd name="connsiteY8" fmla="*/ 1289625 h 4479567"/>
              <a:gd name="connsiteX0" fmla="*/ 43 w 9857134"/>
              <a:gd name="connsiteY0" fmla="*/ 1289625 h 4479567"/>
              <a:gd name="connsiteX1" fmla="*/ 2065274 w 9857134"/>
              <a:gd name="connsiteY1" fmla="*/ 12566 h 4479567"/>
              <a:gd name="connsiteX2" fmla="*/ 8082471 w 9857134"/>
              <a:gd name="connsiteY2" fmla="*/ 176507 h 4479567"/>
              <a:gd name="connsiteX3" fmla="*/ 9742437 w 9857134"/>
              <a:gd name="connsiteY3" fmla="*/ 1146191 h 4479567"/>
              <a:gd name="connsiteX4" fmla="*/ 9105943 w 9857134"/>
              <a:gd name="connsiteY4" fmla="*/ 3868472 h 4479567"/>
              <a:gd name="connsiteX5" fmla="*/ 8396236 w 9857134"/>
              <a:gd name="connsiteY5" fmla="*/ 4479567 h 4479567"/>
              <a:gd name="connsiteX6" fmla="*/ 1014549 w 9857134"/>
              <a:gd name="connsiteY6" fmla="*/ 4479567 h 4479567"/>
              <a:gd name="connsiteX7" fmla="*/ 304843 w 9857134"/>
              <a:gd name="connsiteY7" fmla="*/ 3913296 h 4479567"/>
              <a:gd name="connsiteX8" fmla="*/ 43 w 9857134"/>
              <a:gd name="connsiteY8" fmla="*/ 1289625 h 4479567"/>
              <a:gd name="connsiteX0" fmla="*/ 43 w 9524004"/>
              <a:gd name="connsiteY0" fmla="*/ 1289625 h 4479567"/>
              <a:gd name="connsiteX1" fmla="*/ 2065274 w 9524004"/>
              <a:gd name="connsiteY1" fmla="*/ 12566 h 4479567"/>
              <a:gd name="connsiteX2" fmla="*/ 8082471 w 9524004"/>
              <a:gd name="connsiteY2" fmla="*/ 176507 h 4479567"/>
              <a:gd name="connsiteX3" fmla="*/ 9048754 w 9524004"/>
              <a:gd name="connsiteY3" fmla="*/ 1276060 h 4479567"/>
              <a:gd name="connsiteX4" fmla="*/ 9105943 w 9524004"/>
              <a:gd name="connsiteY4" fmla="*/ 3868472 h 4479567"/>
              <a:gd name="connsiteX5" fmla="*/ 8396236 w 9524004"/>
              <a:gd name="connsiteY5" fmla="*/ 4479567 h 4479567"/>
              <a:gd name="connsiteX6" fmla="*/ 1014549 w 9524004"/>
              <a:gd name="connsiteY6" fmla="*/ 4479567 h 4479567"/>
              <a:gd name="connsiteX7" fmla="*/ 304843 w 9524004"/>
              <a:gd name="connsiteY7" fmla="*/ 3913296 h 4479567"/>
              <a:gd name="connsiteX8" fmla="*/ 43 w 9524004"/>
              <a:gd name="connsiteY8" fmla="*/ 1289625 h 4479567"/>
              <a:gd name="connsiteX0" fmla="*/ 43 w 9671683"/>
              <a:gd name="connsiteY0" fmla="*/ 1289625 h 4479567"/>
              <a:gd name="connsiteX1" fmla="*/ 2065274 w 9671683"/>
              <a:gd name="connsiteY1" fmla="*/ 12566 h 4479567"/>
              <a:gd name="connsiteX2" fmla="*/ 8082471 w 9671683"/>
              <a:gd name="connsiteY2" fmla="*/ 176507 h 4479567"/>
              <a:gd name="connsiteX3" fmla="*/ 9048754 w 9671683"/>
              <a:gd name="connsiteY3" fmla="*/ 1276060 h 4479567"/>
              <a:gd name="connsiteX4" fmla="*/ 9105943 w 9671683"/>
              <a:gd name="connsiteY4" fmla="*/ 3868472 h 4479567"/>
              <a:gd name="connsiteX5" fmla="*/ 8396236 w 9671683"/>
              <a:gd name="connsiteY5" fmla="*/ 4479567 h 4479567"/>
              <a:gd name="connsiteX6" fmla="*/ 1014549 w 9671683"/>
              <a:gd name="connsiteY6" fmla="*/ 4479567 h 4479567"/>
              <a:gd name="connsiteX7" fmla="*/ 304843 w 9671683"/>
              <a:gd name="connsiteY7" fmla="*/ 3913296 h 4479567"/>
              <a:gd name="connsiteX8" fmla="*/ 43 w 9671683"/>
              <a:gd name="connsiteY8" fmla="*/ 1289625 h 4479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71683" h="4479567">
                <a:moveTo>
                  <a:pt x="43" y="1289625"/>
                </a:moveTo>
                <a:cubicBezTo>
                  <a:pt x="-8922" y="644132"/>
                  <a:pt x="1401851" y="-106550"/>
                  <a:pt x="2065274" y="12566"/>
                </a:cubicBezTo>
                <a:cubicBezTo>
                  <a:pt x="3247902" y="272332"/>
                  <a:pt x="5506296" y="-33282"/>
                  <a:pt x="8082471" y="176507"/>
                </a:cubicBezTo>
                <a:cubicBezTo>
                  <a:pt x="9257501" y="546135"/>
                  <a:pt x="8770848" y="307837"/>
                  <a:pt x="9048754" y="1276060"/>
                </a:cubicBezTo>
                <a:cubicBezTo>
                  <a:pt x="9744498" y="2112858"/>
                  <a:pt x="9981496" y="2928174"/>
                  <a:pt x="9105943" y="3868472"/>
                </a:cubicBezTo>
                <a:cubicBezTo>
                  <a:pt x="9105943" y="4002977"/>
                  <a:pt x="8530741" y="4479567"/>
                  <a:pt x="8396236" y="4479567"/>
                </a:cubicBezTo>
                <a:lnTo>
                  <a:pt x="1014549" y="4479567"/>
                </a:lnTo>
                <a:cubicBezTo>
                  <a:pt x="880044" y="4479567"/>
                  <a:pt x="582748" y="4289848"/>
                  <a:pt x="304843" y="3913296"/>
                </a:cubicBezTo>
                <a:cubicBezTo>
                  <a:pt x="107620" y="2934151"/>
                  <a:pt x="89690" y="2376347"/>
                  <a:pt x="43" y="1289625"/>
                </a:cubicBezTo>
                <a:close/>
              </a:path>
            </a:pathLst>
          </a:custGeom>
          <a:solidFill>
            <a:srgbClr val="2CB9F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9" name="Hình chữ nhật: Góc Tròn 8">
            <a:extLst>
              <a:ext uri="{FF2B5EF4-FFF2-40B4-BE49-F238E27FC236}">
                <a16:creationId xmlns:a16="http://schemas.microsoft.com/office/drawing/2014/main" id="{5F29F431-04A0-4AA7-8E98-35B7BE9B00FB}"/>
              </a:ext>
            </a:extLst>
          </p:cNvPr>
          <p:cNvSpPr/>
          <p:nvPr/>
        </p:nvSpPr>
        <p:spPr>
          <a:xfrm>
            <a:off x="4024128" y="6677247"/>
            <a:ext cx="4143743" cy="1846592"/>
          </a:xfrm>
          <a:prstGeom prst="roundRect">
            <a:avLst>
              <a:gd name="adj" fmla="val 3208"/>
            </a:avLst>
          </a:prstGeom>
          <a:solidFill>
            <a:schemeClr val="bg1">
              <a:lumMod val="7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grpSp>
        <p:nvGrpSpPr>
          <p:cNvPr id="34" name="Nhóm 33">
            <a:extLst>
              <a:ext uri="{FF2B5EF4-FFF2-40B4-BE49-F238E27FC236}">
                <a16:creationId xmlns:a16="http://schemas.microsoft.com/office/drawing/2014/main" id="{0EE25E35-7BD0-4F81-B4FF-23286B346C0D}"/>
              </a:ext>
            </a:extLst>
          </p:cNvPr>
          <p:cNvGrpSpPr/>
          <p:nvPr/>
        </p:nvGrpSpPr>
        <p:grpSpPr>
          <a:xfrm rot="20232160">
            <a:off x="1078313" y="3324382"/>
            <a:ext cx="817635" cy="977153"/>
            <a:chOff x="952551" y="1131050"/>
            <a:chExt cx="2103666" cy="3280322"/>
          </a:xfrm>
          <a:solidFill>
            <a:srgbClr val="FE9B95">
              <a:alpha val="0"/>
            </a:srgbClr>
          </a:solidFill>
        </p:grpSpPr>
        <p:grpSp>
          <p:nvGrpSpPr>
            <p:cNvPr id="32" name="Nhóm 31">
              <a:extLst>
                <a:ext uri="{FF2B5EF4-FFF2-40B4-BE49-F238E27FC236}">
                  <a16:creationId xmlns:a16="http://schemas.microsoft.com/office/drawing/2014/main" id="{13627B6A-8406-435F-AB62-2F311F596A3D}"/>
                </a:ext>
              </a:extLst>
            </p:cNvPr>
            <p:cNvGrpSpPr/>
            <p:nvPr/>
          </p:nvGrpSpPr>
          <p:grpSpPr>
            <a:xfrm>
              <a:off x="952551" y="1131050"/>
              <a:ext cx="1877692" cy="3280322"/>
              <a:chOff x="1274408" y="124284"/>
              <a:chExt cx="2479167" cy="4284729"/>
            </a:xfrm>
            <a:grpFill/>
          </p:grpSpPr>
          <p:sp>
            <p:nvSpPr>
              <p:cNvPr id="26" name="Hình chữ nhật: Góc Tròn 25">
                <a:extLst>
                  <a:ext uri="{FF2B5EF4-FFF2-40B4-BE49-F238E27FC236}">
                    <a16:creationId xmlns:a16="http://schemas.microsoft.com/office/drawing/2014/main" id="{BA4EE0C3-8EF7-4DBA-B727-EA85941FF574}"/>
                  </a:ext>
                </a:extLst>
              </p:cNvPr>
              <p:cNvSpPr/>
              <p:nvPr/>
            </p:nvSpPr>
            <p:spPr>
              <a:xfrm>
                <a:off x="1274408" y="4227115"/>
                <a:ext cx="1620618" cy="181898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7" name="Hình chữ nhật: Góc Tròn 26">
                <a:extLst>
                  <a:ext uri="{FF2B5EF4-FFF2-40B4-BE49-F238E27FC236}">
                    <a16:creationId xmlns:a16="http://schemas.microsoft.com/office/drawing/2014/main" id="{0946BD70-1D87-4F97-B164-04132BCAE5A7}"/>
                  </a:ext>
                </a:extLst>
              </p:cNvPr>
              <p:cNvSpPr/>
              <p:nvPr/>
            </p:nvSpPr>
            <p:spPr>
              <a:xfrm rot="4828103">
                <a:off x="947605" y="3294448"/>
                <a:ext cx="1969080" cy="11707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8" name="Hình Bầu dục 27">
                <a:extLst>
                  <a:ext uri="{FF2B5EF4-FFF2-40B4-BE49-F238E27FC236}">
                    <a16:creationId xmlns:a16="http://schemas.microsoft.com/office/drawing/2014/main" id="{66EF009A-62FC-403E-B169-03077867812E}"/>
                  </a:ext>
                </a:extLst>
              </p:cNvPr>
              <p:cNvSpPr/>
              <p:nvPr/>
            </p:nvSpPr>
            <p:spPr>
              <a:xfrm>
                <a:off x="1586422" y="2174002"/>
                <a:ext cx="346652" cy="35124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9" name="Hình chữ nhật: Góc Tròn 28">
                <a:extLst>
                  <a:ext uri="{FF2B5EF4-FFF2-40B4-BE49-F238E27FC236}">
                    <a16:creationId xmlns:a16="http://schemas.microsoft.com/office/drawing/2014/main" id="{B306144E-D379-4C02-B961-9B2E9CD9A0CF}"/>
                  </a:ext>
                </a:extLst>
              </p:cNvPr>
              <p:cNvSpPr/>
              <p:nvPr/>
            </p:nvSpPr>
            <p:spPr>
              <a:xfrm rot="7195089">
                <a:off x="1275118" y="1404029"/>
                <a:ext cx="1927013" cy="13613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30" name="Lưu đồ: Trễ 29">
                <a:extLst>
                  <a:ext uri="{FF2B5EF4-FFF2-40B4-BE49-F238E27FC236}">
                    <a16:creationId xmlns:a16="http://schemas.microsoft.com/office/drawing/2014/main" id="{14C68599-4F83-4F03-8A11-F4EEF7B1CB4F}"/>
                  </a:ext>
                </a:extLst>
              </p:cNvPr>
              <p:cNvSpPr/>
              <p:nvPr/>
            </p:nvSpPr>
            <p:spPr>
              <a:xfrm rot="12414957">
                <a:off x="2630344" y="408739"/>
                <a:ext cx="320842" cy="276344"/>
              </a:xfrm>
              <a:prstGeom prst="flowChartDelay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31" name="Lưu đồ: Trễ 30">
                <a:extLst>
                  <a:ext uri="{FF2B5EF4-FFF2-40B4-BE49-F238E27FC236}">
                    <a16:creationId xmlns:a16="http://schemas.microsoft.com/office/drawing/2014/main" id="{7570941F-C25D-4C3C-B66D-D0ABBB490823}"/>
                  </a:ext>
                </a:extLst>
              </p:cNvPr>
              <p:cNvSpPr/>
              <p:nvPr/>
            </p:nvSpPr>
            <p:spPr>
              <a:xfrm rot="12602749">
                <a:off x="2800974" y="124284"/>
                <a:ext cx="952601" cy="1322045"/>
              </a:xfrm>
              <a:prstGeom prst="flowChartDelay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</p:grpSp>
        <p:sp>
          <p:nvSpPr>
            <p:cNvPr id="33" name="Lưu đồ: Trễ 32">
              <a:extLst>
                <a:ext uri="{FF2B5EF4-FFF2-40B4-BE49-F238E27FC236}">
                  <a16:creationId xmlns:a16="http://schemas.microsoft.com/office/drawing/2014/main" id="{95DECD57-07B1-4F9D-B498-8866772E0EDB}"/>
                </a:ext>
              </a:extLst>
            </p:cNvPr>
            <p:cNvSpPr/>
            <p:nvPr/>
          </p:nvSpPr>
          <p:spPr>
            <a:xfrm rot="1775786">
              <a:off x="2756845" y="1660020"/>
              <a:ext cx="299372" cy="469179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25" name="Nhóm 24">
            <a:extLst>
              <a:ext uri="{FF2B5EF4-FFF2-40B4-BE49-F238E27FC236}">
                <a16:creationId xmlns:a16="http://schemas.microsoft.com/office/drawing/2014/main" id="{23230A3F-5634-43C6-A4A6-4D9D0B48D6C8}"/>
              </a:ext>
            </a:extLst>
          </p:cNvPr>
          <p:cNvGrpSpPr/>
          <p:nvPr/>
        </p:nvGrpSpPr>
        <p:grpSpPr>
          <a:xfrm rot="1313128">
            <a:off x="12303956" y="2916907"/>
            <a:ext cx="637781" cy="1723851"/>
            <a:chOff x="9473922" y="1174377"/>
            <a:chExt cx="1738645" cy="3862507"/>
          </a:xfrm>
        </p:grpSpPr>
        <p:grpSp>
          <p:nvGrpSpPr>
            <p:cNvPr id="17" name="Nhóm 16">
              <a:extLst>
                <a:ext uri="{FF2B5EF4-FFF2-40B4-BE49-F238E27FC236}">
                  <a16:creationId xmlns:a16="http://schemas.microsoft.com/office/drawing/2014/main" id="{ED5B1DF4-3B3A-4F31-B6AC-1F2FA9AE23E5}"/>
                </a:ext>
              </a:extLst>
            </p:cNvPr>
            <p:cNvGrpSpPr/>
            <p:nvPr/>
          </p:nvGrpSpPr>
          <p:grpSpPr>
            <a:xfrm>
              <a:off x="9473922" y="1464361"/>
              <a:ext cx="1121963" cy="3345203"/>
              <a:chOff x="9632414" y="1468460"/>
              <a:chExt cx="1121963" cy="3345203"/>
            </a:xfrm>
          </p:grpSpPr>
          <p:sp>
            <p:nvSpPr>
              <p:cNvPr id="12" name="Hình Bầu dục 11">
                <a:extLst>
                  <a:ext uri="{FF2B5EF4-FFF2-40B4-BE49-F238E27FC236}">
                    <a16:creationId xmlns:a16="http://schemas.microsoft.com/office/drawing/2014/main" id="{6BC76ACA-0566-46E8-A94A-402BABE2ECE2}"/>
                  </a:ext>
                </a:extLst>
              </p:cNvPr>
              <p:cNvSpPr/>
              <p:nvPr/>
            </p:nvSpPr>
            <p:spPr>
              <a:xfrm rot="20713219">
                <a:off x="9827794" y="1468460"/>
                <a:ext cx="459242" cy="1002451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11" name="Cung 10">
                <a:extLst>
                  <a:ext uri="{FF2B5EF4-FFF2-40B4-BE49-F238E27FC236}">
                    <a16:creationId xmlns:a16="http://schemas.microsoft.com/office/drawing/2014/main" id="{3AA22062-0A35-48FE-859D-DC92B29AAB13}"/>
                  </a:ext>
                </a:extLst>
              </p:cNvPr>
              <p:cNvSpPr/>
              <p:nvPr/>
            </p:nvSpPr>
            <p:spPr>
              <a:xfrm>
                <a:off x="9899676" y="1881051"/>
                <a:ext cx="315478" cy="2932612"/>
              </a:xfrm>
              <a:prstGeom prst="arc">
                <a:avLst>
                  <a:gd name="adj1" fmla="val 16364289"/>
                  <a:gd name="adj2" fmla="val 0"/>
                </a:avLst>
              </a:prstGeom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13" name="Hình Bầu dục 11">
                <a:extLst>
                  <a:ext uri="{FF2B5EF4-FFF2-40B4-BE49-F238E27FC236}">
                    <a16:creationId xmlns:a16="http://schemas.microsoft.com/office/drawing/2014/main" id="{E4807BD7-AA4D-4DDF-B1E3-C61CC6BF13AC}"/>
                  </a:ext>
                </a:extLst>
              </p:cNvPr>
              <p:cNvSpPr/>
              <p:nvPr/>
            </p:nvSpPr>
            <p:spPr>
              <a:xfrm rot="2787974">
                <a:off x="10287209" y="2204984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14" name="Hình Bầu dục 11">
                <a:extLst>
                  <a:ext uri="{FF2B5EF4-FFF2-40B4-BE49-F238E27FC236}">
                    <a16:creationId xmlns:a16="http://schemas.microsoft.com/office/drawing/2014/main" id="{4F99EBF3-6CDB-49B9-AE04-D4B6F1D3E60B}"/>
                  </a:ext>
                </a:extLst>
              </p:cNvPr>
              <p:cNvSpPr/>
              <p:nvPr/>
            </p:nvSpPr>
            <p:spPr>
              <a:xfrm rot="18570184">
                <a:off x="9780389" y="2227702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15" name="Hình Bầu dục 11">
                <a:extLst>
                  <a:ext uri="{FF2B5EF4-FFF2-40B4-BE49-F238E27FC236}">
                    <a16:creationId xmlns:a16="http://schemas.microsoft.com/office/drawing/2014/main" id="{E12842C5-AF3E-4EF5-A05E-A6303F776C1E}"/>
                  </a:ext>
                </a:extLst>
              </p:cNvPr>
              <p:cNvSpPr/>
              <p:nvPr/>
            </p:nvSpPr>
            <p:spPr>
              <a:xfrm rot="2787974">
                <a:off x="10287210" y="2656383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16" name="Hình Bầu dục 11">
                <a:extLst>
                  <a:ext uri="{FF2B5EF4-FFF2-40B4-BE49-F238E27FC236}">
                    <a16:creationId xmlns:a16="http://schemas.microsoft.com/office/drawing/2014/main" id="{98AF536F-9CDF-4894-8C73-B31404B38674}"/>
                  </a:ext>
                </a:extLst>
              </p:cNvPr>
              <p:cNvSpPr/>
              <p:nvPr/>
            </p:nvSpPr>
            <p:spPr>
              <a:xfrm rot="18699936">
                <a:off x="9837374" y="2679895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</p:grpSp>
        <p:grpSp>
          <p:nvGrpSpPr>
            <p:cNvPr id="18" name="Nhóm 17">
              <a:extLst>
                <a:ext uri="{FF2B5EF4-FFF2-40B4-BE49-F238E27FC236}">
                  <a16:creationId xmlns:a16="http://schemas.microsoft.com/office/drawing/2014/main" id="{D8020C0E-7055-473D-9C39-E2377251107C}"/>
                </a:ext>
              </a:extLst>
            </p:cNvPr>
            <p:cNvGrpSpPr/>
            <p:nvPr/>
          </p:nvGrpSpPr>
          <p:grpSpPr>
            <a:xfrm flipH="1">
              <a:off x="10013716" y="1174377"/>
              <a:ext cx="1198851" cy="3862507"/>
              <a:chOff x="9632414" y="1468460"/>
              <a:chExt cx="1121963" cy="3345203"/>
            </a:xfrm>
          </p:grpSpPr>
          <p:sp>
            <p:nvSpPr>
              <p:cNvPr id="19" name="Hình Bầu dục 11">
                <a:extLst>
                  <a:ext uri="{FF2B5EF4-FFF2-40B4-BE49-F238E27FC236}">
                    <a16:creationId xmlns:a16="http://schemas.microsoft.com/office/drawing/2014/main" id="{3B5765F6-ED4E-4CE3-80D8-428A45638DFB}"/>
                  </a:ext>
                </a:extLst>
              </p:cNvPr>
              <p:cNvSpPr/>
              <p:nvPr/>
            </p:nvSpPr>
            <p:spPr>
              <a:xfrm rot="20713219">
                <a:off x="9827794" y="1468460"/>
                <a:ext cx="459242" cy="1002451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0" name="Cung 19">
                <a:extLst>
                  <a:ext uri="{FF2B5EF4-FFF2-40B4-BE49-F238E27FC236}">
                    <a16:creationId xmlns:a16="http://schemas.microsoft.com/office/drawing/2014/main" id="{B8767021-6603-45B1-AB33-59D11BCB9434}"/>
                  </a:ext>
                </a:extLst>
              </p:cNvPr>
              <p:cNvSpPr/>
              <p:nvPr/>
            </p:nvSpPr>
            <p:spPr>
              <a:xfrm>
                <a:off x="9899676" y="1881051"/>
                <a:ext cx="315478" cy="2932612"/>
              </a:xfrm>
              <a:prstGeom prst="arc">
                <a:avLst>
                  <a:gd name="adj1" fmla="val 16364289"/>
                  <a:gd name="adj2" fmla="val 0"/>
                </a:avLst>
              </a:prstGeom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1" name="Hình Bầu dục 11">
                <a:extLst>
                  <a:ext uri="{FF2B5EF4-FFF2-40B4-BE49-F238E27FC236}">
                    <a16:creationId xmlns:a16="http://schemas.microsoft.com/office/drawing/2014/main" id="{8DF72600-D12A-4FD0-BA35-B36377DF5D4B}"/>
                  </a:ext>
                </a:extLst>
              </p:cNvPr>
              <p:cNvSpPr/>
              <p:nvPr/>
            </p:nvSpPr>
            <p:spPr>
              <a:xfrm rot="2787974">
                <a:off x="10287209" y="2204984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2" name="Hình Bầu dục 11">
                <a:extLst>
                  <a:ext uri="{FF2B5EF4-FFF2-40B4-BE49-F238E27FC236}">
                    <a16:creationId xmlns:a16="http://schemas.microsoft.com/office/drawing/2014/main" id="{13977A99-787F-4369-8A62-C933E3C05F10}"/>
                  </a:ext>
                </a:extLst>
              </p:cNvPr>
              <p:cNvSpPr/>
              <p:nvPr/>
            </p:nvSpPr>
            <p:spPr>
              <a:xfrm rot="18570184">
                <a:off x="9780389" y="2227702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3" name="Hình Bầu dục 11">
                <a:extLst>
                  <a:ext uri="{FF2B5EF4-FFF2-40B4-BE49-F238E27FC236}">
                    <a16:creationId xmlns:a16="http://schemas.microsoft.com/office/drawing/2014/main" id="{9702CBA6-5189-4E82-A827-E510CC089D8D}"/>
                  </a:ext>
                </a:extLst>
              </p:cNvPr>
              <p:cNvSpPr/>
              <p:nvPr/>
            </p:nvSpPr>
            <p:spPr>
              <a:xfrm rot="2787974">
                <a:off x="10287210" y="2656383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4" name="Hình Bầu dục 11">
                <a:extLst>
                  <a:ext uri="{FF2B5EF4-FFF2-40B4-BE49-F238E27FC236}">
                    <a16:creationId xmlns:a16="http://schemas.microsoft.com/office/drawing/2014/main" id="{25F0D608-C968-4B5C-A2C6-B0D26124B9E5}"/>
                  </a:ext>
                </a:extLst>
              </p:cNvPr>
              <p:cNvSpPr/>
              <p:nvPr/>
            </p:nvSpPr>
            <p:spPr>
              <a:xfrm rot="18699936">
                <a:off x="9837374" y="2679895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</p:grpSp>
        <p:sp>
          <p:nvSpPr>
            <p:cNvPr id="10" name="Lưu đồ: Thao tác Thủ công 9">
              <a:extLst>
                <a:ext uri="{FF2B5EF4-FFF2-40B4-BE49-F238E27FC236}">
                  <a16:creationId xmlns:a16="http://schemas.microsoft.com/office/drawing/2014/main" id="{B2453782-F624-4397-AE78-FBC06D4CE9A7}"/>
                </a:ext>
              </a:extLst>
            </p:cNvPr>
            <p:cNvSpPr/>
            <p:nvPr/>
          </p:nvSpPr>
          <p:spPr>
            <a:xfrm>
              <a:off x="9547986" y="3352800"/>
              <a:ext cx="1459832" cy="1066800"/>
            </a:xfrm>
            <a:prstGeom prst="flowChartManualOperation">
              <a:avLst/>
            </a:prstGeom>
            <a:solidFill>
              <a:srgbClr val="F6D2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36" name="Hình chữ nhật 35">
            <a:extLst>
              <a:ext uri="{FF2B5EF4-FFF2-40B4-BE49-F238E27FC236}">
                <a16:creationId xmlns:a16="http://schemas.microsoft.com/office/drawing/2014/main" id="{76486EDF-A5F4-4FFE-A561-568BFC2B76E2}"/>
              </a:ext>
            </a:extLst>
          </p:cNvPr>
          <p:cNvSpPr/>
          <p:nvPr/>
        </p:nvSpPr>
        <p:spPr>
          <a:xfrm>
            <a:off x="1956391" y="5203767"/>
            <a:ext cx="9069572" cy="165423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Hình chữ nhật: Góc Tròn 6">
            <a:extLst>
              <a:ext uri="{FF2B5EF4-FFF2-40B4-BE49-F238E27FC236}">
                <a16:creationId xmlns:a16="http://schemas.microsoft.com/office/drawing/2014/main" id="{73B6DF58-BBED-4DA1-B875-05B4C99CE7FF}"/>
              </a:ext>
            </a:extLst>
          </p:cNvPr>
          <p:cNvSpPr/>
          <p:nvPr/>
        </p:nvSpPr>
        <p:spPr>
          <a:xfrm>
            <a:off x="3109488" y="4263414"/>
            <a:ext cx="5919537" cy="181898"/>
          </a:xfrm>
          <a:custGeom>
            <a:avLst/>
            <a:gdLst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919537 w 5919537"/>
              <a:gd name="connsiteY4" fmla="*/ 258717 h 310462"/>
              <a:gd name="connsiteX5" fmla="*/ 5867792 w 5919537"/>
              <a:gd name="connsiteY5" fmla="*/ 310462 h 310462"/>
              <a:gd name="connsiteX6" fmla="*/ 51745 w 5919537"/>
              <a:gd name="connsiteY6" fmla="*/ 310462 h 310462"/>
              <a:gd name="connsiteX7" fmla="*/ 0 w 5919537"/>
              <a:gd name="connsiteY7" fmla="*/ 258717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919537 w 5919537"/>
              <a:gd name="connsiteY4" fmla="*/ 258717 h 310462"/>
              <a:gd name="connsiteX5" fmla="*/ 5867792 w 5919537"/>
              <a:gd name="connsiteY5" fmla="*/ 310462 h 310462"/>
              <a:gd name="connsiteX6" fmla="*/ 226673 w 5919537"/>
              <a:gd name="connsiteY6" fmla="*/ 310462 h 310462"/>
              <a:gd name="connsiteX7" fmla="*/ 0 w 5919537"/>
              <a:gd name="connsiteY7" fmla="*/ 258717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919537 w 5919537"/>
              <a:gd name="connsiteY4" fmla="*/ 258717 h 310462"/>
              <a:gd name="connsiteX5" fmla="*/ 5867792 w 5919537"/>
              <a:gd name="connsiteY5" fmla="*/ 310462 h 310462"/>
              <a:gd name="connsiteX6" fmla="*/ 226673 w 5919537"/>
              <a:gd name="connsiteY6" fmla="*/ 310462 h 310462"/>
              <a:gd name="connsiteX7" fmla="*/ 151075 w 5919537"/>
              <a:gd name="connsiteY7" fmla="*/ 179204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919537 w 5919537"/>
              <a:gd name="connsiteY4" fmla="*/ 258717 h 310462"/>
              <a:gd name="connsiteX5" fmla="*/ 5867792 w 5919537"/>
              <a:gd name="connsiteY5" fmla="*/ 310462 h 310462"/>
              <a:gd name="connsiteX6" fmla="*/ 226673 w 5919537"/>
              <a:gd name="connsiteY6" fmla="*/ 310462 h 310462"/>
              <a:gd name="connsiteX7" fmla="*/ 111318 w 5919537"/>
              <a:gd name="connsiteY7" fmla="*/ 226912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890323 w 5919537"/>
              <a:gd name="connsiteY4" fmla="*/ 229503 h 310462"/>
              <a:gd name="connsiteX5" fmla="*/ 5867792 w 5919537"/>
              <a:gd name="connsiteY5" fmla="*/ 310462 h 310462"/>
              <a:gd name="connsiteX6" fmla="*/ 226673 w 5919537"/>
              <a:gd name="connsiteY6" fmla="*/ 310462 h 310462"/>
              <a:gd name="connsiteX7" fmla="*/ 111318 w 5919537"/>
              <a:gd name="connsiteY7" fmla="*/ 226912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890323 w 5919537"/>
              <a:gd name="connsiteY4" fmla="*/ 229503 h 310462"/>
              <a:gd name="connsiteX5" fmla="*/ 5765543 w 5919537"/>
              <a:gd name="connsiteY5" fmla="*/ 310462 h 310462"/>
              <a:gd name="connsiteX6" fmla="*/ 226673 w 5919537"/>
              <a:gd name="connsiteY6" fmla="*/ 310462 h 310462"/>
              <a:gd name="connsiteX7" fmla="*/ 111318 w 5919537"/>
              <a:gd name="connsiteY7" fmla="*/ 226912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831895 w 5919537"/>
              <a:gd name="connsiteY4" fmla="*/ 200289 h 310462"/>
              <a:gd name="connsiteX5" fmla="*/ 5765543 w 5919537"/>
              <a:gd name="connsiteY5" fmla="*/ 310462 h 310462"/>
              <a:gd name="connsiteX6" fmla="*/ 226673 w 5919537"/>
              <a:gd name="connsiteY6" fmla="*/ 310462 h 310462"/>
              <a:gd name="connsiteX7" fmla="*/ 111318 w 5919537"/>
              <a:gd name="connsiteY7" fmla="*/ 226912 h 310462"/>
              <a:gd name="connsiteX8" fmla="*/ 0 w 5919537"/>
              <a:gd name="connsiteY8" fmla="*/ 51745 h 310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19537" h="310462">
                <a:moveTo>
                  <a:pt x="0" y="51745"/>
                </a:moveTo>
                <a:cubicBezTo>
                  <a:pt x="0" y="23167"/>
                  <a:pt x="23167" y="0"/>
                  <a:pt x="51745" y="0"/>
                </a:cubicBezTo>
                <a:lnTo>
                  <a:pt x="5867792" y="0"/>
                </a:lnTo>
                <a:cubicBezTo>
                  <a:pt x="5896370" y="0"/>
                  <a:pt x="5919537" y="23167"/>
                  <a:pt x="5919537" y="51745"/>
                </a:cubicBezTo>
                <a:lnTo>
                  <a:pt x="5831895" y="200289"/>
                </a:lnTo>
                <a:cubicBezTo>
                  <a:pt x="5831895" y="228867"/>
                  <a:pt x="5794121" y="310462"/>
                  <a:pt x="5765543" y="310462"/>
                </a:cubicBezTo>
                <a:lnTo>
                  <a:pt x="226673" y="310462"/>
                </a:lnTo>
                <a:cubicBezTo>
                  <a:pt x="198095" y="310462"/>
                  <a:pt x="111318" y="255490"/>
                  <a:pt x="111318" y="226912"/>
                </a:cubicBezTo>
                <a:lnTo>
                  <a:pt x="0" y="51745"/>
                </a:lnTo>
                <a:close/>
              </a:path>
            </a:pathLst>
          </a:custGeom>
          <a:solidFill>
            <a:srgbClr val="F4F3F7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Hình chữ nhật: Góc Tròn 7">
            <a:extLst>
              <a:ext uri="{FF2B5EF4-FFF2-40B4-BE49-F238E27FC236}">
                <a16:creationId xmlns:a16="http://schemas.microsoft.com/office/drawing/2014/main" id="{BF0C335D-DD30-4A4B-9030-77CFC1E5BA8E}"/>
              </a:ext>
            </a:extLst>
          </p:cNvPr>
          <p:cNvSpPr/>
          <p:nvPr/>
        </p:nvSpPr>
        <p:spPr>
          <a:xfrm>
            <a:off x="5457172" y="4237702"/>
            <a:ext cx="1277655" cy="83286"/>
          </a:xfrm>
          <a:prstGeom prst="roundRect">
            <a:avLst>
              <a:gd name="adj" fmla="val 0"/>
            </a:avLst>
          </a:prstGeom>
          <a:solidFill>
            <a:schemeClr val="bg1">
              <a:lumMod val="6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D1DAEE76-6924-4FAF-ADFE-296961B2D66B}"/>
              </a:ext>
            </a:extLst>
          </p:cNvPr>
          <p:cNvSpPr/>
          <p:nvPr/>
        </p:nvSpPr>
        <p:spPr>
          <a:xfrm>
            <a:off x="5018303" y="4928782"/>
            <a:ext cx="2155393" cy="418737"/>
          </a:xfrm>
          <a:prstGeom prst="roundRect">
            <a:avLst>
              <a:gd name="adj" fmla="val 29817"/>
            </a:avLst>
          </a:prstGeom>
          <a:solidFill>
            <a:srgbClr val="2CB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" name="Hình chữ nhật: Góc Tròn 2">
            <a:extLst>
              <a:ext uri="{FF2B5EF4-FFF2-40B4-BE49-F238E27FC236}">
                <a16:creationId xmlns:a16="http://schemas.microsoft.com/office/drawing/2014/main" id="{D51269D7-40CD-4B61-84E0-482DA50F80FD}"/>
              </a:ext>
            </a:extLst>
          </p:cNvPr>
          <p:cNvSpPr/>
          <p:nvPr/>
        </p:nvSpPr>
        <p:spPr>
          <a:xfrm>
            <a:off x="5240515" y="4470770"/>
            <a:ext cx="1709790" cy="418737"/>
          </a:xfrm>
          <a:prstGeom prst="roundRect">
            <a:avLst>
              <a:gd name="adj" fmla="val 38029"/>
            </a:avLst>
          </a:prstGeom>
          <a:solidFill>
            <a:srgbClr val="F6AEAE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2652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D4C2A51-4FD7-43BB-B173-4EDE0637A3B2}"/>
              </a:ext>
            </a:extLst>
          </p:cNvPr>
          <p:cNvSpPr/>
          <p:nvPr/>
        </p:nvSpPr>
        <p:spPr>
          <a:xfrm rot="911067">
            <a:off x="3251556" y="292866"/>
            <a:ext cx="5950339" cy="60957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" name="Rectangle 42">
            <a:extLst>
              <a:ext uri="{FF2B5EF4-FFF2-40B4-BE49-F238E27FC236}">
                <a16:creationId xmlns:a16="http://schemas.microsoft.com/office/drawing/2014/main" id="{7B5B020B-BD92-4028-A357-0B8BD7D3D389}"/>
              </a:ext>
            </a:extLst>
          </p:cNvPr>
          <p:cNvSpPr/>
          <p:nvPr/>
        </p:nvSpPr>
        <p:spPr>
          <a:xfrm rot="20980825">
            <a:off x="3760091" y="942212"/>
            <a:ext cx="4933269" cy="493051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381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" name="Rectangle 43">
            <a:extLst>
              <a:ext uri="{FF2B5EF4-FFF2-40B4-BE49-F238E27FC236}">
                <a16:creationId xmlns:a16="http://schemas.microsoft.com/office/drawing/2014/main" id="{D04518CC-354E-4A85-BF22-CEDEE6CF8493}"/>
              </a:ext>
            </a:extLst>
          </p:cNvPr>
          <p:cNvSpPr/>
          <p:nvPr/>
        </p:nvSpPr>
        <p:spPr>
          <a:xfrm rot="3964297">
            <a:off x="4123570" y="1300023"/>
            <a:ext cx="4206311" cy="420500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381000" sx="99000" sy="99000" algn="c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Rectangle 44">
            <a:extLst>
              <a:ext uri="{FF2B5EF4-FFF2-40B4-BE49-F238E27FC236}">
                <a16:creationId xmlns:a16="http://schemas.microsoft.com/office/drawing/2014/main" id="{D996FCBD-5FF8-438C-AD02-E9C1B1DA49DE}"/>
              </a:ext>
            </a:extLst>
          </p:cNvPr>
          <p:cNvSpPr/>
          <p:nvPr/>
        </p:nvSpPr>
        <p:spPr>
          <a:xfrm rot="18947243">
            <a:off x="4576970" y="1827694"/>
            <a:ext cx="3240000" cy="324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355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Viền Kim Cương Xanh Ngọc">
            <a:extLst>
              <a:ext uri="{FF2B5EF4-FFF2-40B4-BE49-F238E27FC236}">
                <a16:creationId xmlns:a16="http://schemas.microsoft.com/office/drawing/2014/main" id="{47C58C59-5DAC-47F2-8FE3-12F3F1731AD7}"/>
              </a:ext>
            </a:extLst>
          </p:cNvPr>
          <p:cNvSpPr/>
          <p:nvPr/>
        </p:nvSpPr>
        <p:spPr>
          <a:xfrm rot="5400000">
            <a:off x="4205642" y="1437672"/>
            <a:ext cx="3982655" cy="3982655"/>
          </a:xfrm>
          <a:prstGeom prst="diamond">
            <a:avLst/>
          </a:prstGeom>
          <a:noFill/>
          <a:ln w="762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TextBox 45">
            <a:extLst>
              <a:ext uri="{FF2B5EF4-FFF2-40B4-BE49-F238E27FC236}">
                <a16:creationId xmlns:a16="http://schemas.microsoft.com/office/drawing/2014/main" id="{700670F5-44D4-477A-A000-C134BC0633AE}"/>
              </a:ext>
            </a:extLst>
          </p:cNvPr>
          <p:cNvSpPr txBox="1"/>
          <p:nvPr/>
        </p:nvSpPr>
        <p:spPr>
          <a:xfrm>
            <a:off x="4846460" y="2930723"/>
            <a:ext cx="2701021" cy="1543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Ý </a:t>
            </a:r>
            <a:r>
              <a:rPr lang="en-US" sz="2400" b="1" dirty="0" err="1">
                <a:solidFill>
                  <a:schemeClr val="accent4">
                    <a:lumMod val="50000"/>
                  </a:schemeClr>
                </a:solidFill>
              </a:rPr>
              <a:t>Tưởng</a:t>
            </a:r>
            <a:endParaRPr lang="en-US" sz="2400" b="1" dirty="0">
              <a:solidFill>
                <a:schemeClr val="accent4">
                  <a:lumMod val="50000"/>
                </a:schemeClr>
              </a:solidFill>
            </a:endParaRPr>
          </a:p>
          <a:p>
            <a:pPr lvl="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 dirty="0"/>
              <a:t>20 Ý </a:t>
            </a:r>
            <a:r>
              <a:rPr lang="en-US" sz="2400" b="1" dirty="0" err="1"/>
              <a:t>Tưởng</a:t>
            </a:r>
            <a:r>
              <a:rPr lang="en-US" sz="2400" b="1" dirty="0"/>
              <a:t> </a:t>
            </a:r>
            <a:r>
              <a:rPr lang="en-US" sz="2400" b="1" dirty="0" err="1"/>
              <a:t>Về</a:t>
            </a:r>
            <a:r>
              <a:rPr lang="en-US" sz="2400" b="1" dirty="0"/>
              <a:t> Video </a:t>
            </a:r>
            <a:r>
              <a:rPr lang="en-US" sz="2400" b="1" dirty="0" err="1"/>
              <a:t>Cuối</a:t>
            </a:r>
            <a:r>
              <a:rPr lang="en-US" sz="2400" b="1" dirty="0"/>
              <a:t> </a:t>
            </a:r>
            <a:r>
              <a:rPr lang="en-US" sz="2400" b="1" dirty="0" err="1"/>
              <a:t>Môn</a:t>
            </a:r>
            <a:endParaRPr lang="vi-VN" sz="2400" b="1" dirty="0"/>
          </a:p>
        </p:txBody>
      </p:sp>
      <p:sp>
        <p:nvSpPr>
          <p:cNvPr id="8" name="TextBox 46">
            <a:extLst>
              <a:ext uri="{FF2B5EF4-FFF2-40B4-BE49-F238E27FC236}">
                <a16:creationId xmlns:a16="http://schemas.microsoft.com/office/drawing/2014/main" id="{824AC764-8FD4-42F2-ACDB-1E9630FE6C4C}"/>
              </a:ext>
            </a:extLst>
          </p:cNvPr>
          <p:cNvSpPr txBox="1"/>
          <p:nvPr/>
        </p:nvSpPr>
        <p:spPr>
          <a:xfrm>
            <a:off x="5948815" y="1963821"/>
            <a:ext cx="584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4">
                    <a:lumMod val="50000"/>
                  </a:schemeClr>
                </a:solidFill>
                <a:cs typeface="Mangal" panose="02040503050203030202" pitchFamily="18" charset="0"/>
              </a:rPr>
              <a:t>1</a:t>
            </a:r>
            <a:endParaRPr lang="vi-VN" sz="5400" b="1" dirty="0">
              <a:solidFill>
                <a:schemeClr val="accent4">
                  <a:lumMod val="50000"/>
                </a:schemeClr>
              </a:solidFill>
              <a:cs typeface="Mangal" panose="02040503050203030202" pitchFamily="18" charset="0"/>
            </a:endParaRPr>
          </a:p>
        </p:txBody>
      </p:sp>
      <p:sp>
        <p:nvSpPr>
          <p:cNvPr id="9" name="Hình Bầu dục 8">
            <a:extLst>
              <a:ext uri="{FF2B5EF4-FFF2-40B4-BE49-F238E27FC236}">
                <a16:creationId xmlns:a16="http://schemas.microsoft.com/office/drawing/2014/main" id="{293619C4-9179-4667-9344-C0BD4CCFBB0A}"/>
              </a:ext>
            </a:extLst>
          </p:cNvPr>
          <p:cNvSpPr/>
          <p:nvPr/>
        </p:nvSpPr>
        <p:spPr>
          <a:xfrm>
            <a:off x="860767" y="741661"/>
            <a:ext cx="1515036" cy="145244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Hình Bầu dục 9">
            <a:extLst>
              <a:ext uri="{FF2B5EF4-FFF2-40B4-BE49-F238E27FC236}">
                <a16:creationId xmlns:a16="http://schemas.microsoft.com/office/drawing/2014/main" id="{51C412F9-1EC0-4EE6-807C-9BBBEA603C73}"/>
              </a:ext>
            </a:extLst>
          </p:cNvPr>
          <p:cNvSpPr/>
          <p:nvPr/>
        </p:nvSpPr>
        <p:spPr>
          <a:xfrm>
            <a:off x="9994580" y="4474607"/>
            <a:ext cx="1515036" cy="145244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Hình Bầu dục 10">
            <a:extLst>
              <a:ext uri="{FF2B5EF4-FFF2-40B4-BE49-F238E27FC236}">
                <a16:creationId xmlns:a16="http://schemas.microsoft.com/office/drawing/2014/main" id="{A8DD42A8-0816-458E-A91C-28D874398140}"/>
              </a:ext>
            </a:extLst>
          </p:cNvPr>
          <p:cNvSpPr/>
          <p:nvPr/>
        </p:nvSpPr>
        <p:spPr>
          <a:xfrm>
            <a:off x="10257774" y="627365"/>
            <a:ext cx="1073459" cy="1037224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Hình Bầu dục 11">
            <a:extLst>
              <a:ext uri="{FF2B5EF4-FFF2-40B4-BE49-F238E27FC236}">
                <a16:creationId xmlns:a16="http://schemas.microsoft.com/office/drawing/2014/main" id="{95133E5A-B6F4-4404-A6C3-39F052919BEB}"/>
              </a:ext>
            </a:extLst>
          </p:cNvPr>
          <p:cNvSpPr/>
          <p:nvPr/>
        </p:nvSpPr>
        <p:spPr>
          <a:xfrm>
            <a:off x="1057835" y="5420327"/>
            <a:ext cx="985499" cy="92383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86635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Cha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D4C2A51-4FD7-43BB-B173-4EDE0637A3B2}"/>
              </a:ext>
            </a:extLst>
          </p:cNvPr>
          <p:cNvSpPr/>
          <p:nvPr/>
        </p:nvSpPr>
        <p:spPr>
          <a:xfrm>
            <a:off x="490194" y="381134"/>
            <a:ext cx="11227324" cy="60957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" name="Rectangle 42">
            <a:extLst>
              <a:ext uri="{FF2B5EF4-FFF2-40B4-BE49-F238E27FC236}">
                <a16:creationId xmlns:a16="http://schemas.microsoft.com/office/drawing/2014/main" id="{7B5B020B-BD92-4028-A357-0B8BD7D3D389}"/>
              </a:ext>
            </a:extLst>
          </p:cNvPr>
          <p:cNvSpPr/>
          <p:nvPr/>
        </p:nvSpPr>
        <p:spPr>
          <a:xfrm>
            <a:off x="870962" y="672534"/>
            <a:ext cx="10155705" cy="5550319"/>
          </a:xfrm>
          <a:prstGeom prst="rect">
            <a:avLst/>
          </a:prstGeom>
          <a:solidFill>
            <a:schemeClr val="accent4">
              <a:lumMod val="75000"/>
            </a:schemeClr>
          </a:solidFill>
          <a:ln w="38100">
            <a:solidFill>
              <a:schemeClr val="accent4">
                <a:lumMod val="50000"/>
              </a:schemeClr>
            </a:solidFill>
          </a:ln>
          <a:effectLst>
            <a:outerShdw blurRad="381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" name="Rectangle 43">
            <a:extLst>
              <a:ext uri="{FF2B5EF4-FFF2-40B4-BE49-F238E27FC236}">
                <a16:creationId xmlns:a16="http://schemas.microsoft.com/office/drawing/2014/main" id="{D04518CC-354E-4A85-BF22-CEDEE6CF8493}"/>
              </a:ext>
            </a:extLst>
          </p:cNvPr>
          <p:cNvSpPr/>
          <p:nvPr/>
        </p:nvSpPr>
        <p:spPr>
          <a:xfrm rot="9770872">
            <a:off x="3962238" y="-6284069"/>
            <a:ext cx="4206311" cy="420500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381000" sx="99000" sy="99000" algn="c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Rectangle 44">
            <a:extLst>
              <a:ext uri="{FF2B5EF4-FFF2-40B4-BE49-F238E27FC236}">
                <a16:creationId xmlns:a16="http://schemas.microsoft.com/office/drawing/2014/main" id="{D996FCBD-5FF8-438C-AD02-E9C1B1DA49DE}"/>
              </a:ext>
            </a:extLst>
          </p:cNvPr>
          <p:cNvSpPr/>
          <p:nvPr/>
        </p:nvSpPr>
        <p:spPr>
          <a:xfrm>
            <a:off x="1354177" y="948648"/>
            <a:ext cx="9422431" cy="497840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4">
                <a:lumMod val="50000"/>
              </a:schemeClr>
            </a:solidFill>
            <a:prstDash val="dash"/>
          </a:ln>
          <a:effectLst>
            <a:outerShdw blurRad="355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6" name="Viền Kim Cương Xanh Ngọc">
            <a:extLst>
              <a:ext uri="{FF2B5EF4-FFF2-40B4-BE49-F238E27FC236}">
                <a16:creationId xmlns:a16="http://schemas.microsoft.com/office/drawing/2014/main" id="{47C58C59-5DAC-47F2-8FE3-12F3F1731AD7}"/>
              </a:ext>
            </a:extLst>
          </p:cNvPr>
          <p:cNvSpPr/>
          <p:nvPr/>
        </p:nvSpPr>
        <p:spPr>
          <a:xfrm rot="4835807">
            <a:off x="-3672986" y="-8241839"/>
            <a:ext cx="19025077" cy="25214149"/>
          </a:xfrm>
          <a:prstGeom prst="diamond">
            <a:avLst/>
          </a:prstGeom>
          <a:noFill/>
          <a:ln w="762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TextBox 45">
            <a:extLst>
              <a:ext uri="{FF2B5EF4-FFF2-40B4-BE49-F238E27FC236}">
                <a16:creationId xmlns:a16="http://schemas.microsoft.com/office/drawing/2014/main" id="{700670F5-44D4-477A-A000-C134BC0633AE}"/>
              </a:ext>
            </a:extLst>
          </p:cNvPr>
          <p:cNvSpPr txBox="1"/>
          <p:nvPr/>
        </p:nvSpPr>
        <p:spPr>
          <a:xfrm>
            <a:off x="4308792" y="1184686"/>
            <a:ext cx="3513200" cy="505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Ý </a:t>
            </a:r>
            <a:r>
              <a:rPr lang="en-US" sz="2400" b="1" dirty="0" err="1">
                <a:solidFill>
                  <a:schemeClr val="accent4">
                    <a:lumMod val="50000"/>
                  </a:schemeClr>
                </a:solidFill>
              </a:rPr>
              <a:t>tưởng</a:t>
            </a:r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400" b="1" dirty="0" err="1">
                <a:solidFill>
                  <a:schemeClr val="accent4">
                    <a:lumMod val="50000"/>
                  </a:schemeClr>
                </a:solidFill>
              </a:rPr>
              <a:t>chủ</a:t>
            </a:r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400" b="1" dirty="0" err="1">
                <a:solidFill>
                  <a:schemeClr val="accent4">
                    <a:lumMod val="50000"/>
                  </a:schemeClr>
                </a:solidFill>
              </a:rPr>
              <a:t>đề</a:t>
            </a:r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400" b="1" dirty="0" err="1">
                <a:solidFill>
                  <a:schemeClr val="accent4">
                    <a:lumMod val="50000"/>
                  </a:schemeClr>
                </a:solidFill>
              </a:rPr>
              <a:t>của</a:t>
            </a:r>
            <a:r>
              <a:rPr lang="en-US" sz="2400" b="1" dirty="0">
                <a:solidFill>
                  <a:schemeClr val="accent4">
                    <a:lumMod val="50000"/>
                  </a:schemeClr>
                </a:solidFill>
              </a:rPr>
              <a:t> video</a:t>
            </a:r>
          </a:p>
        </p:txBody>
      </p:sp>
      <p:sp>
        <p:nvSpPr>
          <p:cNvPr id="9" name="Hình Bầu dục 8">
            <a:extLst>
              <a:ext uri="{FF2B5EF4-FFF2-40B4-BE49-F238E27FC236}">
                <a16:creationId xmlns:a16="http://schemas.microsoft.com/office/drawing/2014/main" id="{293619C4-9179-4667-9344-C0BD4CCFBB0A}"/>
              </a:ext>
            </a:extLst>
          </p:cNvPr>
          <p:cNvSpPr/>
          <p:nvPr/>
        </p:nvSpPr>
        <p:spPr>
          <a:xfrm>
            <a:off x="-2870575" y="400448"/>
            <a:ext cx="1515036" cy="145244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Hình Bầu dục 9">
            <a:extLst>
              <a:ext uri="{FF2B5EF4-FFF2-40B4-BE49-F238E27FC236}">
                <a16:creationId xmlns:a16="http://schemas.microsoft.com/office/drawing/2014/main" id="{51C412F9-1EC0-4EE6-807C-9BBBEA603C73}"/>
              </a:ext>
            </a:extLst>
          </p:cNvPr>
          <p:cNvSpPr/>
          <p:nvPr/>
        </p:nvSpPr>
        <p:spPr>
          <a:xfrm>
            <a:off x="14452063" y="4474607"/>
            <a:ext cx="1515036" cy="145244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Hình Bầu dục 10">
            <a:extLst>
              <a:ext uri="{FF2B5EF4-FFF2-40B4-BE49-F238E27FC236}">
                <a16:creationId xmlns:a16="http://schemas.microsoft.com/office/drawing/2014/main" id="{A8DD42A8-0816-458E-A91C-28D874398140}"/>
              </a:ext>
            </a:extLst>
          </p:cNvPr>
          <p:cNvSpPr/>
          <p:nvPr/>
        </p:nvSpPr>
        <p:spPr>
          <a:xfrm>
            <a:off x="12848523" y="400448"/>
            <a:ext cx="1073459" cy="1037224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Hình Bầu dục 11">
            <a:extLst>
              <a:ext uri="{FF2B5EF4-FFF2-40B4-BE49-F238E27FC236}">
                <a16:creationId xmlns:a16="http://schemas.microsoft.com/office/drawing/2014/main" id="{95133E5A-B6F4-4404-A6C3-39F052919BEB}"/>
              </a:ext>
            </a:extLst>
          </p:cNvPr>
          <p:cNvSpPr/>
          <p:nvPr/>
        </p:nvSpPr>
        <p:spPr>
          <a:xfrm>
            <a:off x="-2732501" y="5200830"/>
            <a:ext cx="985499" cy="92383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ình Bầu dục 12">
            <a:extLst>
              <a:ext uri="{FF2B5EF4-FFF2-40B4-BE49-F238E27FC236}">
                <a16:creationId xmlns:a16="http://schemas.microsoft.com/office/drawing/2014/main" id="{5B08A60E-AE71-4098-9BF3-2BE391E694C6}"/>
              </a:ext>
            </a:extLst>
          </p:cNvPr>
          <p:cNvSpPr/>
          <p:nvPr/>
        </p:nvSpPr>
        <p:spPr>
          <a:xfrm rot="11810461">
            <a:off x="384989" y="11210466"/>
            <a:ext cx="5989042" cy="5932615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4" name="Hình Bầu dục 13">
            <a:extLst>
              <a:ext uri="{FF2B5EF4-FFF2-40B4-BE49-F238E27FC236}">
                <a16:creationId xmlns:a16="http://schemas.microsoft.com/office/drawing/2014/main" id="{F6ADA78D-F292-4DEF-9CFD-B1B61A16576F}"/>
              </a:ext>
            </a:extLst>
          </p:cNvPr>
          <p:cNvSpPr/>
          <p:nvPr/>
        </p:nvSpPr>
        <p:spPr>
          <a:xfrm rot="11810461">
            <a:off x="4870390" y="7814937"/>
            <a:ext cx="1416539" cy="13992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5" name="Hình Bầu dục 14">
            <a:extLst>
              <a:ext uri="{FF2B5EF4-FFF2-40B4-BE49-F238E27FC236}">
                <a16:creationId xmlns:a16="http://schemas.microsoft.com/office/drawing/2014/main" id="{DDD52487-6CA7-4F7E-9E61-24A69AB1E227}"/>
              </a:ext>
            </a:extLst>
          </p:cNvPr>
          <p:cNvSpPr/>
          <p:nvPr/>
        </p:nvSpPr>
        <p:spPr>
          <a:xfrm rot="11810461">
            <a:off x="529091" y="19769341"/>
            <a:ext cx="1416539" cy="13992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6" name="Hộp Văn bản 15">
            <a:extLst>
              <a:ext uri="{FF2B5EF4-FFF2-40B4-BE49-F238E27FC236}">
                <a16:creationId xmlns:a16="http://schemas.microsoft.com/office/drawing/2014/main" id="{A0CA71B6-26E5-4984-ACA8-5CD9218CBC65}"/>
              </a:ext>
            </a:extLst>
          </p:cNvPr>
          <p:cNvSpPr txBox="1"/>
          <p:nvPr/>
        </p:nvSpPr>
        <p:spPr>
          <a:xfrm>
            <a:off x="14263900" y="705636"/>
            <a:ext cx="4346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5400" b="1">
                <a:solidFill>
                  <a:schemeClr val="accent4">
                    <a:lumMod val="50000"/>
                  </a:schemeClr>
                </a:solidFill>
              </a:rPr>
              <a:t>Nội dung 2</a:t>
            </a:r>
          </a:p>
        </p:txBody>
      </p:sp>
      <p:sp>
        <p:nvSpPr>
          <p:cNvPr id="17" name="Hình chữ nhật: Góc Tròn 16">
            <a:extLst>
              <a:ext uri="{FF2B5EF4-FFF2-40B4-BE49-F238E27FC236}">
                <a16:creationId xmlns:a16="http://schemas.microsoft.com/office/drawing/2014/main" id="{18916B3E-CCEA-4901-9C7D-B1E633ACEA66}"/>
              </a:ext>
            </a:extLst>
          </p:cNvPr>
          <p:cNvSpPr/>
          <p:nvPr/>
        </p:nvSpPr>
        <p:spPr>
          <a:xfrm rot="4582899">
            <a:off x="1317781" y="8046465"/>
            <a:ext cx="2057492" cy="2054053"/>
          </a:xfrm>
          <a:prstGeom prst="roundRect">
            <a:avLst>
              <a:gd name="adj" fmla="val 10098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Hình chữ nhật: Góc Tròn 17">
            <a:extLst>
              <a:ext uri="{FF2B5EF4-FFF2-40B4-BE49-F238E27FC236}">
                <a16:creationId xmlns:a16="http://schemas.microsoft.com/office/drawing/2014/main" id="{812C359F-3F3D-4E0E-8730-8549FE52B717}"/>
              </a:ext>
            </a:extLst>
          </p:cNvPr>
          <p:cNvSpPr/>
          <p:nvPr/>
        </p:nvSpPr>
        <p:spPr>
          <a:xfrm rot="4582899">
            <a:off x="3544442" y="12599004"/>
            <a:ext cx="2057492" cy="2054053"/>
          </a:xfrm>
          <a:prstGeom prst="roundRect">
            <a:avLst>
              <a:gd name="adj" fmla="val 10098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FBFA73BE-75C6-4F08-BE77-073605771C7A}"/>
              </a:ext>
            </a:extLst>
          </p:cNvPr>
          <p:cNvSpPr txBox="1"/>
          <p:nvPr/>
        </p:nvSpPr>
        <p:spPr>
          <a:xfrm>
            <a:off x="17127220" y="1683850"/>
            <a:ext cx="3405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vi-VN" sz="2800">
                <a:solidFill>
                  <a:schemeClr val="accent4">
                    <a:lumMod val="50000"/>
                  </a:schemeClr>
                </a:solidFill>
              </a:rPr>
              <a:t>Ghi chú Nội dung 3</a:t>
            </a:r>
          </a:p>
        </p:txBody>
      </p:sp>
      <p:sp>
        <p:nvSpPr>
          <p:cNvPr id="20" name="Hình chữ nhật: Góc Tròn 19">
            <a:extLst>
              <a:ext uri="{FF2B5EF4-FFF2-40B4-BE49-F238E27FC236}">
                <a16:creationId xmlns:a16="http://schemas.microsoft.com/office/drawing/2014/main" id="{07FA669A-FC60-437C-8D99-E991AE8DE02C}"/>
              </a:ext>
            </a:extLst>
          </p:cNvPr>
          <p:cNvSpPr/>
          <p:nvPr/>
        </p:nvSpPr>
        <p:spPr>
          <a:xfrm>
            <a:off x="13522528" y="3397912"/>
            <a:ext cx="2057492" cy="2557585"/>
          </a:xfrm>
          <a:prstGeom prst="roundRect">
            <a:avLst>
              <a:gd name="adj" fmla="val 1217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1" name="Hình chữ nhật: Góc Tròn 20">
            <a:extLst>
              <a:ext uri="{FF2B5EF4-FFF2-40B4-BE49-F238E27FC236}">
                <a16:creationId xmlns:a16="http://schemas.microsoft.com/office/drawing/2014/main" id="{056DF3B5-56BF-4FAA-B96B-6520D8BB9922}"/>
              </a:ext>
            </a:extLst>
          </p:cNvPr>
          <p:cNvSpPr/>
          <p:nvPr/>
        </p:nvSpPr>
        <p:spPr>
          <a:xfrm>
            <a:off x="19536248" y="3397912"/>
            <a:ext cx="2057492" cy="2557585"/>
          </a:xfrm>
          <a:prstGeom prst="roundRect">
            <a:avLst>
              <a:gd name="adj" fmla="val 12178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24" name="Picture 23" descr="Table&#10;&#10;Description automatically generated with medium confidence">
            <a:extLst>
              <a:ext uri="{FF2B5EF4-FFF2-40B4-BE49-F238E27FC236}">
                <a16:creationId xmlns:a16="http://schemas.microsoft.com/office/drawing/2014/main" id="{9732EF0D-135D-425F-93FA-412EBBEABD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9" t="293" r="19463"/>
          <a:stretch/>
        </p:blipFill>
        <p:spPr>
          <a:xfrm>
            <a:off x="1599076" y="1683850"/>
            <a:ext cx="2105891" cy="412874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BE045CA-B4C3-454F-9840-2FCD0E555D41}"/>
              </a:ext>
            </a:extLst>
          </p:cNvPr>
          <p:cNvSpPr txBox="1"/>
          <p:nvPr/>
        </p:nvSpPr>
        <p:spPr>
          <a:xfrm>
            <a:off x="-1973350" y="1184686"/>
            <a:ext cx="19724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Áp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Lực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Học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Hành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 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7C0930D-D3B5-4A0D-BBC4-5F06EC11728F}"/>
              </a:ext>
            </a:extLst>
          </p:cNvPr>
          <p:cNvSpPr txBox="1"/>
          <p:nvPr/>
        </p:nvSpPr>
        <p:spPr>
          <a:xfrm>
            <a:off x="-1686525" y="1972258"/>
            <a:ext cx="1753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Tệ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Nạn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Xã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Hội</a:t>
            </a: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245D55-C47D-4D42-BB4A-1F0D7035DC22}"/>
              </a:ext>
            </a:extLst>
          </p:cNvPr>
          <p:cNvSpPr txBox="1"/>
          <p:nvPr/>
        </p:nvSpPr>
        <p:spPr>
          <a:xfrm>
            <a:off x="-2151770" y="3213246"/>
            <a:ext cx="2151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Quá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Trình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Thay</a:t>
            </a: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4">
                    <a:lumMod val="50000"/>
                  </a:schemeClr>
                </a:solidFill>
              </a:rPr>
              <a:t>Đổi</a:t>
            </a: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3C4CB97-98F9-4486-B892-25590089ADA3}"/>
              </a:ext>
            </a:extLst>
          </p:cNvPr>
          <p:cNvSpPr txBox="1"/>
          <p:nvPr/>
        </p:nvSpPr>
        <p:spPr>
          <a:xfrm>
            <a:off x="7539197" y="2951636"/>
            <a:ext cx="3015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Quá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Trình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Thay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Đổi</a:t>
            </a:r>
            <a:endParaRPr lang="en-US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8AF89829-973F-4FB6-A2E3-9C9A809081C6}"/>
              </a:ext>
            </a:extLst>
          </p:cNvPr>
          <p:cNvSpPr/>
          <p:nvPr/>
        </p:nvSpPr>
        <p:spPr>
          <a:xfrm rot="18009313">
            <a:off x="6642018" y="2089269"/>
            <a:ext cx="391367" cy="976388"/>
          </a:xfrm>
          <a:prstGeom prst="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3E0249C1-4860-4E57-A4E9-A0DA0868A6D8}"/>
              </a:ext>
            </a:extLst>
          </p:cNvPr>
          <p:cNvSpPr/>
          <p:nvPr/>
        </p:nvSpPr>
        <p:spPr>
          <a:xfrm rot="15948899">
            <a:off x="6532051" y="3018562"/>
            <a:ext cx="391367" cy="912588"/>
          </a:xfrm>
          <a:prstGeom prst="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C3DFE64C-659E-4A76-999D-4CF82CAC5E3C}"/>
              </a:ext>
            </a:extLst>
          </p:cNvPr>
          <p:cNvSpPr/>
          <p:nvPr/>
        </p:nvSpPr>
        <p:spPr>
          <a:xfrm rot="13821340">
            <a:off x="6752826" y="3956298"/>
            <a:ext cx="391367" cy="976388"/>
          </a:xfrm>
          <a:prstGeom prst="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922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651 0.00301 L 0.05651 0.00324 C 0.07643 0.00023 0.08268 -0.00416 0.10143 0.00486 C 0.1026 0.00533 0.10339 0.0081 0.10417 0.00972 C 0.10599 0.01389 0.10807 0.01783 0.1099 0.02222 C 0.11693 0.0382 0.11133 0.03125 0.12005 0.03935 C 0.12175 0.04259 0.12305 0.04537 0.12461 0.04815 C 0.13516 0.06412 0.14102 0.06366 0.15677 0.07408 C 0.16107 0.07709 0.16537 0.08171 0.16992 0.08264 C 0.1724 0.08334 0.175 0.08357 0.17734 0.08472 C 0.18164 0.08611 0.18542 0.08889 0.18958 0.09005 C 0.19648 0.09167 0.20339 0.09236 0.21029 0.09329 L 0.25065 0.09861 C 0.25234 0.09954 0.25378 0.10116 0.25547 0.10185 C 0.26094 0.10417 0.27292 0.10671 0.27891 0.10741 C 0.29583 0.10834 0.31237 0.10834 0.32969 0.1088 C 0.33646 0.11181 0.34336 0.11528 0.35026 0.11736 C 0.35508 0.11898 0.35964 0.11875 0.36432 0.11921 C 0.3707 0.12037 0.37682 0.12246 0.38307 0.12269 C 0.44466 0.12662 0.45508 0.12639 0.49701 0.12639 " pathEditMode="relative" rAng="0" ptsTypes="AAAAAAAAAAAAAAAAAAAA">
                                      <p:cBhvr>
                                        <p:cTn id="1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018" y="59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909 -0.02454 L 0.04909 -0.02431 C 0.06511 -0.00973 0.0849 -0.00417 0.09688 0.0199 C 0.09896 0.02384 0.10105 0.02777 0.103 0.03194 C 0.11745 0.06342 0.12331 0.08564 0.14597 0.11551 C 0.15183 0.12314 0.15743 0.13102 0.16342 0.13842 C 0.1698 0.14629 0.17188 0.14676 0.17852 0.15324 C 0.18321 0.15764 0.18737 0.16319 0.19219 0.16666 C 0.20886 0.17893 0.20964 0.17592 0.22474 0.18148 C 0.26797 0.19745 0.23412 0.18333 0.2573 0.19768 C 0.26003 0.1993 0.26302 0.2 0.26563 0.20162 C 0.27084 0.20486 0.27552 0.21041 0.28086 0.2125 L 0.30717 0.22338 L 0.34675 0.22199 C 0.353 0.22152 0.35938 0.22152 0.36563 0.2206 C 0.3862 0.21736 0.35612 0.21736 0.38151 0.21643 L 0.45352 0.21527 C 0.46563 0.21157 0.45287 0.21504 0.47852 0.2125 C 0.48086 0.21227 0.48308 0.21157 0.48542 0.21111 L 0.49375 0.20972 " pathEditMode="relative" rAng="0" ptsTypes="AAAAAAAAAAAAAAAAAAAA">
                                      <p:cBhvr>
                                        <p:cTn id="2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27" y="12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299 0.03217 L 0.05299 0.03217 C 0.11471 0.13263 0.06732 0.05995 0.0957 0.09791 C 0.09766 0.10046 0.09922 0.10393 0.1013 0.10625 C 0.10534 0.11064 0.10963 0.11388 0.11367 0.11805 C 0.11562 0.12013 0.11758 0.12245 0.1194 0.125 C 0.12461 0.13217 0.11953 0.12893 0.12695 0.13495 C 0.13958 0.14537 0.13463 0.13958 0.14974 0.14675 C 0.18398 0.16319 0.13099 0.14212 0.17917 0.16203 C 0.20378 0.17222 0.19401 0.16643 0.22096 0.17384 C 0.23034 0.17638 0.25 0.18402 0.25989 0.18564 C 0.2668 0.1868 0.27383 0.1868 0.28073 0.18726 C 0.31992 0.19606 0.26406 0.18425 0.34062 0.19398 C 0.34792 0.1949 0.35508 0.19837 0.36237 0.19907 C 0.39154 0.20231 0.44974 0.20601 0.44974 0.20601 C 0.45547 0.20763 0.4612 0.20902 0.4668 0.21087 C 0.46784 0.21134 0.46875 0.21226 0.46966 0.21273 C 0.47174 0.21342 0.47969 0.21481 0.48203 0.21597 C 0.48489 0.21736 0.48776 0.21898 0.49062 0.22106 C 0.49388 0.22361 0.49661 0.2287 0.50013 0.22962 C 0.50859 0.23148 0.51719 0.22962 0.52578 0.22962 " pathEditMode="relative" ptsTypes="AAAAAAAAAAAAAAAAAAAAA">
                                      <p:cBhvr>
                                        <p:cTn id="2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25" grpId="0"/>
      <p:bldP spid="26" grpId="0"/>
      <p:bldP spid="27" grpId="0"/>
      <p:bldP spid="29" grpId="0"/>
      <p:bldP spid="32" grpId="0" animBg="1"/>
      <p:bldP spid="33" grpId="0" animBg="1"/>
      <p:bldP spid="3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3D85DB5-FF5E-4EA9-B026-D66D12DAB540}"/>
              </a:ext>
            </a:extLst>
          </p:cNvPr>
          <p:cNvSpPr/>
          <p:nvPr/>
        </p:nvSpPr>
        <p:spPr>
          <a:xfrm rot="18209734">
            <a:off x="2503118" y="2803486"/>
            <a:ext cx="1045067" cy="981706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Rectangle 42">
            <a:extLst>
              <a:ext uri="{FF2B5EF4-FFF2-40B4-BE49-F238E27FC236}">
                <a16:creationId xmlns:a16="http://schemas.microsoft.com/office/drawing/2014/main" id="{EAF460CF-176A-445A-B584-A5B8D726856B}"/>
              </a:ext>
            </a:extLst>
          </p:cNvPr>
          <p:cNvSpPr/>
          <p:nvPr/>
        </p:nvSpPr>
        <p:spPr>
          <a:xfrm rot="2019715">
            <a:off x="5634501" y="2783454"/>
            <a:ext cx="923000" cy="948629"/>
          </a:xfrm>
          <a:prstGeom prst="rect">
            <a:avLst/>
          </a:prstGeom>
          <a:solidFill>
            <a:schemeClr val="accent4">
              <a:lumMod val="75000"/>
              <a:alpha val="0"/>
            </a:schemeClr>
          </a:solidFill>
          <a:ln w="38100">
            <a:noFill/>
          </a:ln>
          <a:effectLst>
            <a:outerShdw blurRad="381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Rectangle 44">
            <a:extLst>
              <a:ext uri="{FF2B5EF4-FFF2-40B4-BE49-F238E27FC236}">
                <a16:creationId xmlns:a16="http://schemas.microsoft.com/office/drawing/2014/main" id="{73D97B34-ADE5-42A1-BBCA-EAD3097162EF}"/>
              </a:ext>
            </a:extLst>
          </p:cNvPr>
          <p:cNvSpPr/>
          <p:nvPr/>
        </p:nvSpPr>
        <p:spPr>
          <a:xfrm rot="9880744">
            <a:off x="9084214" y="3039563"/>
            <a:ext cx="705155" cy="660175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 w="38100">
            <a:noFill/>
            <a:prstDash val="dash"/>
          </a:ln>
          <a:effectLst>
            <a:outerShdw blurRad="355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TextBox 45">
            <a:extLst>
              <a:ext uri="{FF2B5EF4-FFF2-40B4-BE49-F238E27FC236}">
                <a16:creationId xmlns:a16="http://schemas.microsoft.com/office/drawing/2014/main" id="{4989D4D8-A529-42DF-8678-81708450FF19}"/>
              </a:ext>
            </a:extLst>
          </p:cNvPr>
          <p:cNvSpPr txBox="1"/>
          <p:nvPr/>
        </p:nvSpPr>
        <p:spPr>
          <a:xfrm>
            <a:off x="5031281" y="144780"/>
            <a:ext cx="2347728" cy="505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>
                <a:solidFill>
                  <a:schemeClr val="accent4">
                    <a:lumMod val="50000"/>
                    <a:alpha val="0"/>
                  </a:schemeClr>
                </a:solidFill>
              </a:rPr>
              <a:t>NỘI DUNG 1</a:t>
            </a:r>
          </a:p>
        </p:txBody>
      </p:sp>
      <p:sp>
        <p:nvSpPr>
          <p:cNvPr id="20" name="Hình Bầu dục 19">
            <a:extLst>
              <a:ext uri="{FF2B5EF4-FFF2-40B4-BE49-F238E27FC236}">
                <a16:creationId xmlns:a16="http://schemas.microsoft.com/office/drawing/2014/main" id="{864CA192-1537-442B-9EE9-FA1248EAC329}"/>
              </a:ext>
            </a:extLst>
          </p:cNvPr>
          <p:cNvSpPr/>
          <p:nvPr/>
        </p:nvSpPr>
        <p:spPr>
          <a:xfrm rot="11810461">
            <a:off x="384989" y="291460"/>
            <a:ext cx="5989042" cy="5932615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1" name="Hình Bầu dục 20">
            <a:extLst>
              <a:ext uri="{FF2B5EF4-FFF2-40B4-BE49-F238E27FC236}">
                <a16:creationId xmlns:a16="http://schemas.microsoft.com/office/drawing/2014/main" id="{27AB8791-2C33-419D-810F-3514FF8B7706}"/>
              </a:ext>
            </a:extLst>
          </p:cNvPr>
          <p:cNvSpPr/>
          <p:nvPr/>
        </p:nvSpPr>
        <p:spPr>
          <a:xfrm rot="11810461">
            <a:off x="4870390" y="604331"/>
            <a:ext cx="1416539" cy="13992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2" name="Hình Bầu dục 21">
            <a:extLst>
              <a:ext uri="{FF2B5EF4-FFF2-40B4-BE49-F238E27FC236}">
                <a16:creationId xmlns:a16="http://schemas.microsoft.com/office/drawing/2014/main" id="{E2816A76-EA47-4079-ADD3-49CC79550BCC}"/>
              </a:ext>
            </a:extLst>
          </p:cNvPr>
          <p:cNvSpPr/>
          <p:nvPr/>
        </p:nvSpPr>
        <p:spPr>
          <a:xfrm rot="11810461">
            <a:off x="529091" y="4887935"/>
            <a:ext cx="1416539" cy="13992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3" name="Hộp Văn bản 22">
            <a:extLst>
              <a:ext uri="{FF2B5EF4-FFF2-40B4-BE49-F238E27FC236}">
                <a16:creationId xmlns:a16="http://schemas.microsoft.com/office/drawing/2014/main" id="{B659559C-31C3-4597-9CDF-0A19B5ACD212}"/>
              </a:ext>
            </a:extLst>
          </p:cNvPr>
          <p:cNvSpPr txBox="1"/>
          <p:nvPr/>
        </p:nvSpPr>
        <p:spPr>
          <a:xfrm>
            <a:off x="6471495" y="380631"/>
            <a:ext cx="5930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>
                <a:solidFill>
                  <a:schemeClr val="accent4">
                    <a:lumMod val="50000"/>
                  </a:schemeClr>
                </a:solidFill>
              </a:rPr>
              <a:t>Kịch</a:t>
            </a:r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5400" b="1" dirty="0" err="1">
                <a:solidFill>
                  <a:schemeClr val="accent4">
                    <a:lumMod val="50000"/>
                  </a:schemeClr>
                </a:solidFill>
              </a:rPr>
              <a:t>Bản</a:t>
            </a:r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54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5400" b="1" dirty="0" err="1">
                <a:solidFill>
                  <a:schemeClr val="accent4">
                    <a:lumMod val="50000"/>
                  </a:schemeClr>
                </a:solidFill>
              </a:rPr>
              <a:t>Hợp</a:t>
            </a:r>
            <a:endParaRPr lang="vi-VN" sz="54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5" name="Hình chữ nhật: Góc Tròn 24">
            <a:extLst>
              <a:ext uri="{FF2B5EF4-FFF2-40B4-BE49-F238E27FC236}">
                <a16:creationId xmlns:a16="http://schemas.microsoft.com/office/drawing/2014/main" id="{1CB1A380-8863-435E-BA0E-B7143AA54D1D}"/>
              </a:ext>
            </a:extLst>
          </p:cNvPr>
          <p:cNvSpPr/>
          <p:nvPr/>
        </p:nvSpPr>
        <p:spPr>
          <a:xfrm>
            <a:off x="1317781" y="1343859"/>
            <a:ext cx="2057492" cy="2054053"/>
          </a:xfrm>
          <a:prstGeom prst="roundRect">
            <a:avLst>
              <a:gd name="adj" fmla="val 10098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6" name="Hình chữ nhật: Góc Tròn 25">
            <a:extLst>
              <a:ext uri="{FF2B5EF4-FFF2-40B4-BE49-F238E27FC236}">
                <a16:creationId xmlns:a16="http://schemas.microsoft.com/office/drawing/2014/main" id="{C6AE54F3-2E50-4A89-B770-B4F5395C79A9}"/>
              </a:ext>
            </a:extLst>
          </p:cNvPr>
          <p:cNvSpPr/>
          <p:nvPr/>
        </p:nvSpPr>
        <p:spPr>
          <a:xfrm>
            <a:off x="3544442" y="3000798"/>
            <a:ext cx="2057492" cy="2054053"/>
          </a:xfrm>
          <a:prstGeom prst="roundRect">
            <a:avLst>
              <a:gd name="adj" fmla="val 10098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7" name="Hộp Văn bản 26">
            <a:extLst>
              <a:ext uri="{FF2B5EF4-FFF2-40B4-BE49-F238E27FC236}">
                <a16:creationId xmlns:a16="http://schemas.microsoft.com/office/drawing/2014/main" id="{4F09FE10-1E85-47BB-B7D5-00CEB2D9D3AD}"/>
              </a:ext>
            </a:extLst>
          </p:cNvPr>
          <p:cNvSpPr txBox="1"/>
          <p:nvPr/>
        </p:nvSpPr>
        <p:spPr>
          <a:xfrm>
            <a:off x="7733953" y="1387939"/>
            <a:ext cx="3405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Kịch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bản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cho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video</a:t>
            </a:r>
            <a:endParaRPr lang="vi-VN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8" name="Hình chữ nhật: Góc Tròn 27">
            <a:extLst>
              <a:ext uri="{FF2B5EF4-FFF2-40B4-BE49-F238E27FC236}">
                <a16:creationId xmlns:a16="http://schemas.microsoft.com/office/drawing/2014/main" id="{EB352126-F748-4F20-B5F5-DB70DF13B43D}"/>
              </a:ext>
            </a:extLst>
          </p:cNvPr>
          <p:cNvSpPr/>
          <p:nvPr/>
        </p:nvSpPr>
        <p:spPr>
          <a:xfrm>
            <a:off x="7028427" y="3397912"/>
            <a:ext cx="2057492" cy="2557585"/>
          </a:xfrm>
          <a:prstGeom prst="roundRect">
            <a:avLst>
              <a:gd name="adj" fmla="val 1217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4" name="Hình chữ nhật: Góc Tròn 13">
            <a:extLst>
              <a:ext uri="{FF2B5EF4-FFF2-40B4-BE49-F238E27FC236}">
                <a16:creationId xmlns:a16="http://schemas.microsoft.com/office/drawing/2014/main" id="{ABEC270F-A58A-4751-8EA1-D6928B4D537B}"/>
              </a:ext>
            </a:extLst>
          </p:cNvPr>
          <p:cNvSpPr/>
          <p:nvPr/>
        </p:nvSpPr>
        <p:spPr>
          <a:xfrm>
            <a:off x="9436791" y="3397912"/>
            <a:ext cx="2057492" cy="2557585"/>
          </a:xfrm>
          <a:prstGeom prst="roundRect">
            <a:avLst>
              <a:gd name="adj" fmla="val 12178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54638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3D85DB5-FF5E-4EA9-B026-D66D12DAB540}"/>
              </a:ext>
            </a:extLst>
          </p:cNvPr>
          <p:cNvSpPr/>
          <p:nvPr/>
        </p:nvSpPr>
        <p:spPr>
          <a:xfrm rot="18209734">
            <a:off x="2503118" y="2803486"/>
            <a:ext cx="1045067" cy="981706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Rectangle 42">
            <a:extLst>
              <a:ext uri="{FF2B5EF4-FFF2-40B4-BE49-F238E27FC236}">
                <a16:creationId xmlns:a16="http://schemas.microsoft.com/office/drawing/2014/main" id="{EAF460CF-176A-445A-B584-A5B8D726856B}"/>
              </a:ext>
            </a:extLst>
          </p:cNvPr>
          <p:cNvSpPr/>
          <p:nvPr/>
        </p:nvSpPr>
        <p:spPr>
          <a:xfrm rot="2019715">
            <a:off x="5634501" y="2783454"/>
            <a:ext cx="923000" cy="948629"/>
          </a:xfrm>
          <a:prstGeom prst="rect">
            <a:avLst/>
          </a:prstGeom>
          <a:solidFill>
            <a:schemeClr val="accent4">
              <a:lumMod val="75000"/>
              <a:alpha val="0"/>
            </a:schemeClr>
          </a:solidFill>
          <a:ln w="38100">
            <a:noFill/>
          </a:ln>
          <a:effectLst>
            <a:outerShdw blurRad="381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Rectangle 44">
            <a:extLst>
              <a:ext uri="{FF2B5EF4-FFF2-40B4-BE49-F238E27FC236}">
                <a16:creationId xmlns:a16="http://schemas.microsoft.com/office/drawing/2014/main" id="{73D97B34-ADE5-42A1-BBCA-EAD3097162EF}"/>
              </a:ext>
            </a:extLst>
          </p:cNvPr>
          <p:cNvSpPr/>
          <p:nvPr/>
        </p:nvSpPr>
        <p:spPr>
          <a:xfrm rot="9880744">
            <a:off x="8809524" y="3016438"/>
            <a:ext cx="705155" cy="660175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 w="38100">
            <a:noFill/>
            <a:prstDash val="dash"/>
          </a:ln>
          <a:effectLst>
            <a:outerShdw blurRad="355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TextBox 45">
            <a:extLst>
              <a:ext uri="{FF2B5EF4-FFF2-40B4-BE49-F238E27FC236}">
                <a16:creationId xmlns:a16="http://schemas.microsoft.com/office/drawing/2014/main" id="{4989D4D8-A529-42DF-8678-81708450FF19}"/>
              </a:ext>
            </a:extLst>
          </p:cNvPr>
          <p:cNvSpPr txBox="1"/>
          <p:nvPr/>
        </p:nvSpPr>
        <p:spPr>
          <a:xfrm>
            <a:off x="5031281" y="144780"/>
            <a:ext cx="2347728" cy="505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>
                <a:solidFill>
                  <a:schemeClr val="accent4">
                    <a:lumMod val="50000"/>
                    <a:alpha val="0"/>
                  </a:schemeClr>
                </a:solidFill>
              </a:rPr>
              <a:t>NỘI DUNG 1</a:t>
            </a:r>
          </a:p>
        </p:txBody>
      </p:sp>
      <p:sp>
        <p:nvSpPr>
          <p:cNvPr id="20" name="Hình Bầu dục 19">
            <a:extLst>
              <a:ext uri="{FF2B5EF4-FFF2-40B4-BE49-F238E27FC236}">
                <a16:creationId xmlns:a16="http://schemas.microsoft.com/office/drawing/2014/main" id="{864CA192-1537-442B-9EE9-FA1248EAC329}"/>
              </a:ext>
            </a:extLst>
          </p:cNvPr>
          <p:cNvSpPr/>
          <p:nvPr/>
        </p:nvSpPr>
        <p:spPr>
          <a:xfrm rot="11810461">
            <a:off x="-2012700" y="-1090535"/>
            <a:ext cx="9687168" cy="9255288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21" name="Hình Bầu dục 20">
            <a:extLst>
              <a:ext uri="{FF2B5EF4-FFF2-40B4-BE49-F238E27FC236}">
                <a16:creationId xmlns:a16="http://schemas.microsoft.com/office/drawing/2014/main" id="{27AB8791-2C33-419D-810F-3514FF8B7706}"/>
              </a:ext>
            </a:extLst>
          </p:cNvPr>
          <p:cNvSpPr/>
          <p:nvPr/>
        </p:nvSpPr>
        <p:spPr>
          <a:xfrm rot="11810461">
            <a:off x="5305359" y="-939083"/>
            <a:ext cx="1416539" cy="13992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2" name="Hình Bầu dục 21">
            <a:extLst>
              <a:ext uri="{FF2B5EF4-FFF2-40B4-BE49-F238E27FC236}">
                <a16:creationId xmlns:a16="http://schemas.microsoft.com/office/drawing/2014/main" id="{E2816A76-EA47-4079-ADD3-49CC79550BCC}"/>
              </a:ext>
            </a:extLst>
          </p:cNvPr>
          <p:cNvSpPr/>
          <p:nvPr/>
        </p:nvSpPr>
        <p:spPr>
          <a:xfrm rot="11810461">
            <a:off x="-537348" y="6130689"/>
            <a:ext cx="1416539" cy="13992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3" name="Hộp Văn bản 22">
            <a:extLst>
              <a:ext uri="{FF2B5EF4-FFF2-40B4-BE49-F238E27FC236}">
                <a16:creationId xmlns:a16="http://schemas.microsoft.com/office/drawing/2014/main" id="{B659559C-31C3-4597-9CDF-0A19B5ACD212}"/>
              </a:ext>
            </a:extLst>
          </p:cNvPr>
          <p:cNvSpPr txBox="1"/>
          <p:nvPr/>
        </p:nvSpPr>
        <p:spPr>
          <a:xfrm>
            <a:off x="200465" y="420723"/>
            <a:ext cx="4346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Kịch</a:t>
            </a:r>
            <a:r>
              <a:rPr lang="en-US" sz="54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5400" b="1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Bản</a:t>
            </a:r>
            <a:endParaRPr lang="vi-VN" sz="54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5" name="Hình chữ nhật: Góc Tròn 24">
            <a:extLst>
              <a:ext uri="{FF2B5EF4-FFF2-40B4-BE49-F238E27FC236}">
                <a16:creationId xmlns:a16="http://schemas.microsoft.com/office/drawing/2014/main" id="{1CB1A380-8863-435E-BA0E-B7143AA54D1D}"/>
              </a:ext>
            </a:extLst>
          </p:cNvPr>
          <p:cNvSpPr/>
          <p:nvPr/>
        </p:nvSpPr>
        <p:spPr>
          <a:xfrm rot="6527380">
            <a:off x="1128695" y="2395167"/>
            <a:ext cx="778404" cy="738681"/>
          </a:xfrm>
          <a:prstGeom prst="roundRect">
            <a:avLst>
              <a:gd name="adj" fmla="val 10098"/>
            </a:avLst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6" name="Hình chữ nhật: Góc Tròn 25">
            <a:extLst>
              <a:ext uri="{FF2B5EF4-FFF2-40B4-BE49-F238E27FC236}">
                <a16:creationId xmlns:a16="http://schemas.microsoft.com/office/drawing/2014/main" id="{C6AE54F3-2E50-4A89-B770-B4F5395C79A9}"/>
              </a:ext>
            </a:extLst>
          </p:cNvPr>
          <p:cNvSpPr/>
          <p:nvPr/>
        </p:nvSpPr>
        <p:spPr>
          <a:xfrm rot="6527380">
            <a:off x="3355356" y="4052106"/>
            <a:ext cx="778404" cy="738681"/>
          </a:xfrm>
          <a:prstGeom prst="roundRect">
            <a:avLst>
              <a:gd name="adj" fmla="val 10098"/>
            </a:avLst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8" name="Hình chữ nhật: Góc Tròn 27">
            <a:extLst>
              <a:ext uri="{FF2B5EF4-FFF2-40B4-BE49-F238E27FC236}">
                <a16:creationId xmlns:a16="http://schemas.microsoft.com/office/drawing/2014/main" id="{EB352126-F748-4F20-B5F5-DB70DF13B43D}"/>
              </a:ext>
            </a:extLst>
          </p:cNvPr>
          <p:cNvSpPr/>
          <p:nvPr/>
        </p:nvSpPr>
        <p:spPr>
          <a:xfrm>
            <a:off x="7028427" y="8120048"/>
            <a:ext cx="2057492" cy="2557585"/>
          </a:xfrm>
          <a:prstGeom prst="roundRect">
            <a:avLst>
              <a:gd name="adj" fmla="val 1217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4" name="Hình chữ nhật: Góc Tròn 13">
            <a:extLst>
              <a:ext uri="{FF2B5EF4-FFF2-40B4-BE49-F238E27FC236}">
                <a16:creationId xmlns:a16="http://schemas.microsoft.com/office/drawing/2014/main" id="{ABEC270F-A58A-4751-8EA1-D6928B4D537B}"/>
              </a:ext>
            </a:extLst>
          </p:cNvPr>
          <p:cNvSpPr/>
          <p:nvPr/>
        </p:nvSpPr>
        <p:spPr>
          <a:xfrm>
            <a:off x="9551878" y="10730142"/>
            <a:ext cx="2057492" cy="2557585"/>
          </a:xfrm>
          <a:prstGeom prst="roundRect">
            <a:avLst>
              <a:gd name="adj" fmla="val 12178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E78BA81B-93F2-4C4B-B29E-D795F2EF79EB}"/>
              </a:ext>
            </a:extLst>
          </p:cNvPr>
          <p:cNvSpPr txBox="1"/>
          <p:nvPr/>
        </p:nvSpPr>
        <p:spPr>
          <a:xfrm>
            <a:off x="481505" y="1436970"/>
            <a:ext cx="62381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Nói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về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Toản,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là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một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cậu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sinh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viên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ăn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chơi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lười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làm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và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không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có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chí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tiến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thủ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.</a:t>
            </a:r>
            <a:endParaRPr lang="vi-VN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Hộp Văn bản 15">
            <a:extLst>
              <a:ext uri="{FF2B5EF4-FFF2-40B4-BE49-F238E27FC236}">
                <a16:creationId xmlns:a16="http://schemas.microsoft.com/office/drawing/2014/main" id="{AB82C1D2-6EE6-46BF-AA0B-1BDB6C3477C6}"/>
              </a:ext>
            </a:extLst>
          </p:cNvPr>
          <p:cNvSpPr txBox="1"/>
          <p:nvPr/>
        </p:nvSpPr>
        <p:spPr>
          <a:xfrm>
            <a:off x="6894217" y="308769"/>
            <a:ext cx="50973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Sau 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một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khoảng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thời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gian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gặp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những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vị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khách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hàng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và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những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vấn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đề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ngoài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sức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tưởng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tượng</a:t>
            </a:r>
            <a:endParaRPr lang="vi-VN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7" name="Hình Bầu dục 16">
            <a:extLst>
              <a:ext uri="{FF2B5EF4-FFF2-40B4-BE49-F238E27FC236}">
                <a16:creationId xmlns:a16="http://schemas.microsoft.com/office/drawing/2014/main" id="{9703A36C-3604-468B-A40E-8D827EC59F9B}"/>
              </a:ext>
            </a:extLst>
          </p:cNvPr>
          <p:cNvSpPr/>
          <p:nvPr/>
        </p:nvSpPr>
        <p:spPr>
          <a:xfrm>
            <a:off x="3356392" y="8456456"/>
            <a:ext cx="5479216" cy="283146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F3F584E0-E677-469F-9941-05AB3525C72A}"/>
              </a:ext>
            </a:extLst>
          </p:cNvPr>
          <p:cNvSpPr txBox="1"/>
          <p:nvPr/>
        </p:nvSpPr>
        <p:spPr>
          <a:xfrm>
            <a:off x="-9216270" y="1041378"/>
            <a:ext cx="411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400" b="1">
                <a:solidFill>
                  <a:schemeClr val="accent4">
                    <a:lumMod val="50000"/>
                  </a:schemeClr>
                </a:solidFill>
              </a:rPr>
              <a:t>Nội dung 3</a:t>
            </a:r>
          </a:p>
        </p:txBody>
      </p:sp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E10D0BA0-C1EB-4F31-A930-9A32DC5ACAA3}"/>
              </a:ext>
            </a:extLst>
          </p:cNvPr>
          <p:cNvSpPr txBox="1"/>
          <p:nvPr/>
        </p:nvSpPr>
        <p:spPr>
          <a:xfrm>
            <a:off x="-14355831" y="2037647"/>
            <a:ext cx="6189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>
                <a:solidFill>
                  <a:schemeClr val="accent4">
                    <a:lumMod val="50000"/>
                  </a:schemeClr>
                </a:solidFill>
              </a:rPr>
              <a:t>Ghi chú nội dung 3 </a:t>
            </a:r>
          </a:p>
        </p:txBody>
      </p:sp>
      <p:sp>
        <p:nvSpPr>
          <p:cNvPr id="24" name="Hộp Văn bản 14">
            <a:extLst>
              <a:ext uri="{FF2B5EF4-FFF2-40B4-BE49-F238E27FC236}">
                <a16:creationId xmlns:a16="http://schemas.microsoft.com/office/drawing/2014/main" id="{7B5DF88B-4132-43AE-93FE-A06E92C2128F}"/>
              </a:ext>
            </a:extLst>
          </p:cNvPr>
          <p:cNvSpPr txBox="1"/>
          <p:nvPr/>
        </p:nvSpPr>
        <p:spPr>
          <a:xfrm>
            <a:off x="522383" y="2597214"/>
            <a:ext cx="66309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Sau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khi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được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bạn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bè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nói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rằng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làm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cầm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đồ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rất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nhiều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tiền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và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nhàn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hạ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, Toản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đã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quyết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định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mở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một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tiệm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Cầm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Đồ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cho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riêng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mình</a:t>
            </a:r>
            <a:endParaRPr lang="vi-VN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7" name="Hộp Văn bản 14">
            <a:extLst>
              <a:ext uri="{FF2B5EF4-FFF2-40B4-BE49-F238E27FC236}">
                <a16:creationId xmlns:a16="http://schemas.microsoft.com/office/drawing/2014/main" id="{A882DB0A-3C5B-4545-AD6A-312172EF5260}"/>
              </a:ext>
            </a:extLst>
          </p:cNvPr>
          <p:cNvSpPr txBox="1"/>
          <p:nvPr/>
        </p:nvSpPr>
        <p:spPr>
          <a:xfrm>
            <a:off x="522383" y="4084820"/>
            <a:ext cx="695762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Lần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lượt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những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khách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hàng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đến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với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tiệm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Cầm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Đồ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của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Toản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đều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là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những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vị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khách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rất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khó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chiều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và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Toản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gặp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phải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những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tình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huống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rất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khó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khăn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không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như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suy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nghĩ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an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nhàn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trước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đó</a:t>
            </a:r>
            <a:endParaRPr lang="vi-VN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2" name="Hộp Văn bản 15">
            <a:extLst>
              <a:ext uri="{FF2B5EF4-FFF2-40B4-BE49-F238E27FC236}">
                <a16:creationId xmlns:a16="http://schemas.microsoft.com/office/drawing/2014/main" id="{B1CD3A88-2ED7-4D1B-B873-E4293F992C42}"/>
              </a:ext>
            </a:extLst>
          </p:cNvPr>
          <p:cNvSpPr txBox="1"/>
          <p:nvPr/>
        </p:nvSpPr>
        <p:spPr>
          <a:xfrm>
            <a:off x="7379009" y="1773034"/>
            <a:ext cx="46553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Toản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làm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ăn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thất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bại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thua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lỗ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mọi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điều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tồi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tệ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nhất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vượt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đã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đến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với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Toản</a:t>
            </a:r>
            <a:endParaRPr lang="vi-VN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3" name="Hộp Văn bản 15">
            <a:extLst>
              <a:ext uri="{FF2B5EF4-FFF2-40B4-BE49-F238E27FC236}">
                <a16:creationId xmlns:a16="http://schemas.microsoft.com/office/drawing/2014/main" id="{31460E72-2AC2-4DE8-AD69-121A90502127}"/>
              </a:ext>
            </a:extLst>
          </p:cNvPr>
          <p:cNvSpPr txBox="1"/>
          <p:nvPr/>
        </p:nvSpPr>
        <p:spPr>
          <a:xfrm>
            <a:off x="7563595" y="3261389"/>
            <a:ext cx="454878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Sau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khi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suy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nghĩ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, Toản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tự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thấy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con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đường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đến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với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thành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công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không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an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nhàn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và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nhanh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chóng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như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mình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nghĩ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. Toản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quyết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tâm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tu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chí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học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tập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và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làm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ăn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.</a:t>
            </a:r>
            <a:endParaRPr lang="vi-VN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4" name="Hộp Văn bản 15">
            <a:extLst>
              <a:ext uri="{FF2B5EF4-FFF2-40B4-BE49-F238E27FC236}">
                <a16:creationId xmlns:a16="http://schemas.microsoft.com/office/drawing/2014/main" id="{AAA0975F-4AFA-4017-A206-19865C034963}"/>
              </a:ext>
            </a:extLst>
          </p:cNvPr>
          <p:cNvSpPr txBox="1"/>
          <p:nvPr/>
        </p:nvSpPr>
        <p:spPr>
          <a:xfrm>
            <a:off x="6743027" y="5818495"/>
            <a:ext cx="50973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Cuộc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đời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Toản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đã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dần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thay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đổi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tích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cực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hơn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hạnh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phúc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hơn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endParaRPr lang="vi-VN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380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7" grpId="0"/>
      <p:bldP spid="32" grpId="0"/>
      <p:bldP spid="33" grpId="0"/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3D85DB5-FF5E-4EA9-B026-D66D12DAB540}"/>
              </a:ext>
            </a:extLst>
          </p:cNvPr>
          <p:cNvSpPr/>
          <p:nvPr/>
        </p:nvSpPr>
        <p:spPr>
          <a:xfrm rot="18209734">
            <a:off x="2503118" y="2803486"/>
            <a:ext cx="1045067" cy="981706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Rectangle 42">
            <a:extLst>
              <a:ext uri="{FF2B5EF4-FFF2-40B4-BE49-F238E27FC236}">
                <a16:creationId xmlns:a16="http://schemas.microsoft.com/office/drawing/2014/main" id="{EAF460CF-176A-445A-B584-A5B8D726856B}"/>
              </a:ext>
            </a:extLst>
          </p:cNvPr>
          <p:cNvSpPr/>
          <p:nvPr/>
        </p:nvSpPr>
        <p:spPr>
          <a:xfrm rot="2019715">
            <a:off x="5634501" y="2783454"/>
            <a:ext cx="923000" cy="948629"/>
          </a:xfrm>
          <a:prstGeom prst="rect">
            <a:avLst/>
          </a:prstGeom>
          <a:solidFill>
            <a:schemeClr val="accent4">
              <a:lumMod val="75000"/>
              <a:alpha val="0"/>
            </a:schemeClr>
          </a:solidFill>
          <a:ln w="38100">
            <a:noFill/>
          </a:ln>
          <a:effectLst>
            <a:outerShdw blurRad="381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Rectangle 44">
            <a:extLst>
              <a:ext uri="{FF2B5EF4-FFF2-40B4-BE49-F238E27FC236}">
                <a16:creationId xmlns:a16="http://schemas.microsoft.com/office/drawing/2014/main" id="{73D97B34-ADE5-42A1-BBCA-EAD3097162EF}"/>
              </a:ext>
            </a:extLst>
          </p:cNvPr>
          <p:cNvSpPr/>
          <p:nvPr/>
        </p:nvSpPr>
        <p:spPr>
          <a:xfrm rot="9880744">
            <a:off x="8809524" y="3016438"/>
            <a:ext cx="705155" cy="660175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 w="38100">
            <a:noFill/>
            <a:prstDash val="dash"/>
          </a:ln>
          <a:effectLst>
            <a:outerShdw blurRad="355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TextBox 45">
            <a:extLst>
              <a:ext uri="{FF2B5EF4-FFF2-40B4-BE49-F238E27FC236}">
                <a16:creationId xmlns:a16="http://schemas.microsoft.com/office/drawing/2014/main" id="{4989D4D8-A529-42DF-8678-81708450FF19}"/>
              </a:ext>
            </a:extLst>
          </p:cNvPr>
          <p:cNvSpPr txBox="1"/>
          <p:nvPr/>
        </p:nvSpPr>
        <p:spPr>
          <a:xfrm>
            <a:off x="5031281" y="144780"/>
            <a:ext cx="2347728" cy="505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>
                <a:solidFill>
                  <a:schemeClr val="accent4">
                    <a:lumMod val="50000"/>
                    <a:alpha val="0"/>
                  </a:schemeClr>
                </a:solidFill>
              </a:rPr>
              <a:t>NỘI DUNG 1</a:t>
            </a:r>
          </a:p>
        </p:txBody>
      </p:sp>
      <p:sp>
        <p:nvSpPr>
          <p:cNvPr id="20" name="Hình Bầu dục 19">
            <a:extLst>
              <a:ext uri="{FF2B5EF4-FFF2-40B4-BE49-F238E27FC236}">
                <a16:creationId xmlns:a16="http://schemas.microsoft.com/office/drawing/2014/main" id="{864CA192-1537-442B-9EE9-FA1248EAC329}"/>
              </a:ext>
            </a:extLst>
          </p:cNvPr>
          <p:cNvSpPr/>
          <p:nvPr/>
        </p:nvSpPr>
        <p:spPr>
          <a:xfrm rot="11810461">
            <a:off x="-2012700" y="-1090535"/>
            <a:ext cx="9687168" cy="9255288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21" name="Hình Bầu dục 20">
            <a:extLst>
              <a:ext uri="{FF2B5EF4-FFF2-40B4-BE49-F238E27FC236}">
                <a16:creationId xmlns:a16="http://schemas.microsoft.com/office/drawing/2014/main" id="{27AB8791-2C33-419D-810F-3514FF8B7706}"/>
              </a:ext>
            </a:extLst>
          </p:cNvPr>
          <p:cNvSpPr/>
          <p:nvPr/>
        </p:nvSpPr>
        <p:spPr>
          <a:xfrm rot="11810461">
            <a:off x="5305359" y="-939083"/>
            <a:ext cx="1416539" cy="13992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2" name="Hình Bầu dục 21">
            <a:extLst>
              <a:ext uri="{FF2B5EF4-FFF2-40B4-BE49-F238E27FC236}">
                <a16:creationId xmlns:a16="http://schemas.microsoft.com/office/drawing/2014/main" id="{E2816A76-EA47-4079-ADD3-49CC79550BCC}"/>
              </a:ext>
            </a:extLst>
          </p:cNvPr>
          <p:cNvSpPr/>
          <p:nvPr/>
        </p:nvSpPr>
        <p:spPr>
          <a:xfrm rot="11810461">
            <a:off x="-537348" y="6130689"/>
            <a:ext cx="1416539" cy="13992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3" name="Hộp Văn bản 22">
            <a:extLst>
              <a:ext uri="{FF2B5EF4-FFF2-40B4-BE49-F238E27FC236}">
                <a16:creationId xmlns:a16="http://schemas.microsoft.com/office/drawing/2014/main" id="{B659559C-31C3-4597-9CDF-0A19B5ACD212}"/>
              </a:ext>
            </a:extLst>
          </p:cNvPr>
          <p:cNvSpPr txBox="1"/>
          <p:nvPr/>
        </p:nvSpPr>
        <p:spPr>
          <a:xfrm>
            <a:off x="-354963" y="246183"/>
            <a:ext cx="7508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Phân</a:t>
            </a:r>
            <a:r>
              <a:rPr lang="en-US" sz="48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Chia </a:t>
            </a:r>
            <a:r>
              <a:rPr lang="en-US" sz="4800" b="1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Nhiệm</a:t>
            </a:r>
            <a:r>
              <a:rPr lang="en-US" sz="48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4800" b="1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Vụ</a:t>
            </a:r>
            <a:endParaRPr lang="vi-VN" sz="48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5" name="Hình chữ nhật: Góc Tròn 24">
            <a:extLst>
              <a:ext uri="{FF2B5EF4-FFF2-40B4-BE49-F238E27FC236}">
                <a16:creationId xmlns:a16="http://schemas.microsoft.com/office/drawing/2014/main" id="{1CB1A380-8863-435E-BA0E-B7143AA54D1D}"/>
              </a:ext>
            </a:extLst>
          </p:cNvPr>
          <p:cNvSpPr/>
          <p:nvPr/>
        </p:nvSpPr>
        <p:spPr>
          <a:xfrm rot="6527380">
            <a:off x="1128695" y="2395167"/>
            <a:ext cx="778404" cy="738681"/>
          </a:xfrm>
          <a:prstGeom prst="roundRect">
            <a:avLst>
              <a:gd name="adj" fmla="val 10098"/>
            </a:avLst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6" name="Hình chữ nhật: Góc Tròn 25">
            <a:extLst>
              <a:ext uri="{FF2B5EF4-FFF2-40B4-BE49-F238E27FC236}">
                <a16:creationId xmlns:a16="http://schemas.microsoft.com/office/drawing/2014/main" id="{C6AE54F3-2E50-4A89-B770-B4F5395C79A9}"/>
              </a:ext>
            </a:extLst>
          </p:cNvPr>
          <p:cNvSpPr/>
          <p:nvPr/>
        </p:nvSpPr>
        <p:spPr>
          <a:xfrm rot="6527380">
            <a:off x="3355356" y="4052106"/>
            <a:ext cx="778404" cy="738681"/>
          </a:xfrm>
          <a:prstGeom prst="roundRect">
            <a:avLst>
              <a:gd name="adj" fmla="val 10098"/>
            </a:avLst>
          </a:prstGeom>
          <a:solidFill>
            <a:schemeClr val="accent6">
              <a:lumMod val="60000"/>
              <a:lumOff val="40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8" name="Hình chữ nhật: Góc Tròn 27">
            <a:extLst>
              <a:ext uri="{FF2B5EF4-FFF2-40B4-BE49-F238E27FC236}">
                <a16:creationId xmlns:a16="http://schemas.microsoft.com/office/drawing/2014/main" id="{EB352126-F748-4F20-B5F5-DB70DF13B43D}"/>
              </a:ext>
            </a:extLst>
          </p:cNvPr>
          <p:cNvSpPr/>
          <p:nvPr/>
        </p:nvSpPr>
        <p:spPr>
          <a:xfrm>
            <a:off x="7028427" y="8120048"/>
            <a:ext cx="2057492" cy="2557585"/>
          </a:xfrm>
          <a:prstGeom prst="roundRect">
            <a:avLst>
              <a:gd name="adj" fmla="val 1217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4" name="Hình chữ nhật: Góc Tròn 13">
            <a:extLst>
              <a:ext uri="{FF2B5EF4-FFF2-40B4-BE49-F238E27FC236}">
                <a16:creationId xmlns:a16="http://schemas.microsoft.com/office/drawing/2014/main" id="{ABEC270F-A58A-4751-8EA1-D6928B4D537B}"/>
              </a:ext>
            </a:extLst>
          </p:cNvPr>
          <p:cNvSpPr/>
          <p:nvPr/>
        </p:nvSpPr>
        <p:spPr>
          <a:xfrm>
            <a:off x="9551878" y="10730142"/>
            <a:ext cx="2057492" cy="2557585"/>
          </a:xfrm>
          <a:prstGeom prst="roundRect">
            <a:avLst>
              <a:gd name="adj" fmla="val 12178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E78BA81B-93F2-4C4B-B29E-D795F2EF79EB}"/>
              </a:ext>
            </a:extLst>
          </p:cNvPr>
          <p:cNvSpPr txBox="1"/>
          <p:nvPr/>
        </p:nvSpPr>
        <p:spPr>
          <a:xfrm>
            <a:off x="481505" y="1352756"/>
            <a:ext cx="6897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- Quang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xây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dựng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kịch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bản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lời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thoại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nhân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vật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.</a:t>
            </a:r>
            <a:endParaRPr lang="vi-VN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7" name="Hình Bầu dục 16">
            <a:extLst>
              <a:ext uri="{FF2B5EF4-FFF2-40B4-BE49-F238E27FC236}">
                <a16:creationId xmlns:a16="http://schemas.microsoft.com/office/drawing/2014/main" id="{9703A36C-3604-468B-A40E-8D827EC59F9B}"/>
              </a:ext>
            </a:extLst>
          </p:cNvPr>
          <p:cNvSpPr/>
          <p:nvPr/>
        </p:nvSpPr>
        <p:spPr>
          <a:xfrm>
            <a:off x="3356392" y="8456456"/>
            <a:ext cx="5479216" cy="283146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F3F584E0-E677-469F-9941-05AB3525C72A}"/>
              </a:ext>
            </a:extLst>
          </p:cNvPr>
          <p:cNvSpPr txBox="1"/>
          <p:nvPr/>
        </p:nvSpPr>
        <p:spPr>
          <a:xfrm>
            <a:off x="-9216270" y="1041378"/>
            <a:ext cx="411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400" b="1">
                <a:solidFill>
                  <a:schemeClr val="accent4">
                    <a:lumMod val="50000"/>
                  </a:schemeClr>
                </a:solidFill>
              </a:rPr>
              <a:t>Nội dung 3</a:t>
            </a:r>
          </a:p>
        </p:txBody>
      </p:sp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E10D0BA0-C1EB-4F31-A930-9A32DC5ACAA3}"/>
              </a:ext>
            </a:extLst>
          </p:cNvPr>
          <p:cNvSpPr txBox="1"/>
          <p:nvPr/>
        </p:nvSpPr>
        <p:spPr>
          <a:xfrm>
            <a:off x="-14355831" y="2037647"/>
            <a:ext cx="6189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>
                <a:solidFill>
                  <a:schemeClr val="accent4">
                    <a:lumMod val="50000"/>
                  </a:schemeClr>
                </a:solidFill>
              </a:rPr>
              <a:t>Ghi chú nội dung 3 </a:t>
            </a:r>
          </a:p>
        </p:txBody>
      </p:sp>
      <p:sp>
        <p:nvSpPr>
          <p:cNvPr id="29" name="Hộp Văn bản 14">
            <a:extLst>
              <a:ext uri="{FF2B5EF4-FFF2-40B4-BE49-F238E27FC236}">
                <a16:creationId xmlns:a16="http://schemas.microsoft.com/office/drawing/2014/main" id="{83310E42-6D0D-4B8C-844E-69CD40DCF400}"/>
              </a:ext>
            </a:extLst>
          </p:cNvPr>
          <p:cNvSpPr txBox="1"/>
          <p:nvPr/>
        </p:nvSpPr>
        <p:spPr>
          <a:xfrm>
            <a:off x="481505" y="2134629"/>
            <a:ext cx="6897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- Toản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đóng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vai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chủ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shop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cầm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đồ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.</a:t>
            </a:r>
            <a:endParaRPr lang="vi-VN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0" name="Hộp Văn bản 14">
            <a:extLst>
              <a:ext uri="{FF2B5EF4-FFF2-40B4-BE49-F238E27FC236}">
                <a16:creationId xmlns:a16="http://schemas.microsoft.com/office/drawing/2014/main" id="{6D83D71A-D21E-4DF0-8B9C-3D1D3E9799B2}"/>
              </a:ext>
            </a:extLst>
          </p:cNvPr>
          <p:cNvSpPr txBox="1"/>
          <p:nvPr/>
        </p:nvSpPr>
        <p:spPr>
          <a:xfrm>
            <a:off x="483117" y="3005070"/>
            <a:ext cx="70073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-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Các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thành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viên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khác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trong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vai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khách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đến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cầm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đồ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chuẩn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bị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phụ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kiện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để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quay.</a:t>
            </a:r>
            <a:endParaRPr lang="vi-VN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1" name="Hộp Văn bản 14">
            <a:extLst>
              <a:ext uri="{FF2B5EF4-FFF2-40B4-BE49-F238E27FC236}">
                <a16:creationId xmlns:a16="http://schemas.microsoft.com/office/drawing/2014/main" id="{02DCCB2E-553A-434A-B62A-0FD70CBB67F9}"/>
              </a:ext>
            </a:extLst>
          </p:cNvPr>
          <p:cNvSpPr txBox="1"/>
          <p:nvPr/>
        </p:nvSpPr>
        <p:spPr>
          <a:xfrm>
            <a:off x="538023" y="4450210"/>
            <a:ext cx="6897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- Quay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phim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: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Các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thành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viên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thay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nhau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quay.</a:t>
            </a:r>
            <a:endParaRPr lang="vi-VN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5" name="Hộp Văn bản 14">
            <a:extLst>
              <a:ext uri="{FF2B5EF4-FFF2-40B4-BE49-F238E27FC236}">
                <a16:creationId xmlns:a16="http://schemas.microsoft.com/office/drawing/2014/main" id="{437D5E34-6CAD-4A4D-924B-5E568B6947D9}"/>
              </a:ext>
            </a:extLst>
          </p:cNvPr>
          <p:cNvSpPr txBox="1"/>
          <p:nvPr/>
        </p:nvSpPr>
        <p:spPr>
          <a:xfrm>
            <a:off x="538023" y="5264072"/>
            <a:ext cx="6897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-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Địa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điểm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: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trường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Học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Viện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Tài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Chính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.</a:t>
            </a:r>
            <a:endParaRPr lang="vi-VN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27477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9" grpId="0"/>
      <p:bldP spid="30" grpId="0"/>
      <p:bldP spid="31" grpId="0"/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3D85DB5-FF5E-4EA9-B026-D66D12DAB540}"/>
              </a:ext>
            </a:extLst>
          </p:cNvPr>
          <p:cNvSpPr/>
          <p:nvPr/>
        </p:nvSpPr>
        <p:spPr>
          <a:xfrm rot="18209734">
            <a:off x="2503118" y="2803486"/>
            <a:ext cx="1045067" cy="981706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Rectangle 42">
            <a:extLst>
              <a:ext uri="{FF2B5EF4-FFF2-40B4-BE49-F238E27FC236}">
                <a16:creationId xmlns:a16="http://schemas.microsoft.com/office/drawing/2014/main" id="{EAF460CF-176A-445A-B584-A5B8D726856B}"/>
              </a:ext>
            </a:extLst>
          </p:cNvPr>
          <p:cNvSpPr/>
          <p:nvPr/>
        </p:nvSpPr>
        <p:spPr>
          <a:xfrm rot="2019715">
            <a:off x="5634501" y="2783454"/>
            <a:ext cx="923000" cy="948629"/>
          </a:xfrm>
          <a:prstGeom prst="rect">
            <a:avLst/>
          </a:prstGeom>
          <a:solidFill>
            <a:schemeClr val="accent4">
              <a:lumMod val="75000"/>
              <a:alpha val="0"/>
            </a:schemeClr>
          </a:solidFill>
          <a:ln w="38100">
            <a:noFill/>
          </a:ln>
          <a:effectLst>
            <a:outerShdw blurRad="381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Rectangle 44">
            <a:extLst>
              <a:ext uri="{FF2B5EF4-FFF2-40B4-BE49-F238E27FC236}">
                <a16:creationId xmlns:a16="http://schemas.microsoft.com/office/drawing/2014/main" id="{73D97B34-ADE5-42A1-BBCA-EAD3097162EF}"/>
              </a:ext>
            </a:extLst>
          </p:cNvPr>
          <p:cNvSpPr/>
          <p:nvPr/>
        </p:nvSpPr>
        <p:spPr>
          <a:xfrm rot="9880744">
            <a:off x="9084214" y="3039563"/>
            <a:ext cx="705155" cy="660175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 w="38100">
            <a:noFill/>
            <a:prstDash val="dash"/>
          </a:ln>
          <a:effectLst>
            <a:outerShdw blurRad="355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TextBox 45">
            <a:extLst>
              <a:ext uri="{FF2B5EF4-FFF2-40B4-BE49-F238E27FC236}">
                <a16:creationId xmlns:a16="http://schemas.microsoft.com/office/drawing/2014/main" id="{4989D4D8-A529-42DF-8678-81708450FF19}"/>
              </a:ext>
            </a:extLst>
          </p:cNvPr>
          <p:cNvSpPr txBox="1"/>
          <p:nvPr/>
        </p:nvSpPr>
        <p:spPr>
          <a:xfrm>
            <a:off x="5031281" y="144780"/>
            <a:ext cx="2347728" cy="505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>
                <a:solidFill>
                  <a:schemeClr val="accent4">
                    <a:lumMod val="50000"/>
                    <a:alpha val="0"/>
                  </a:schemeClr>
                </a:solidFill>
              </a:rPr>
              <a:t>NỘI DUNG 1</a:t>
            </a:r>
          </a:p>
        </p:txBody>
      </p:sp>
      <p:sp>
        <p:nvSpPr>
          <p:cNvPr id="20" name="Hình Bầu dục 19">
            <a:extLst>
              <a:ext uri="{FF2B5EF4-FFF2-40B4-BE49-F238E27FC236}">
                <a16:creationId xmlns:a16="http://schemas.microsoft.com/office/drawing/2014/main" id="{864CA192-1537-442B-9EE9-FA1248EAC329}"/>
              </a:ext>
            </a:extLst>
          </p:cNvPr>
          <p:cNvSpPr/>
          <p:nvPr/>
        </p:nvSpPr>
        <p:spPr>
          <a:xfrm rot="11810461">
            <a:off x="-3441137" y="-9553996"/>
            <a:ext cx="9687168" cy="9255288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1" name="Hình Bầu dục 20">
            <a:extLst>
              <a:ext uri="{FF2B5EF4-FFF2-40B4-BE49-F238E27FC236}">
                <a16:creationId xmlns:a16="http://schemas.microsoft.com/office/drawing/2014/main" id="{27AB8791-2C33-419D-810F-3514FF8B7706}"/>
              </a:ext>
            </a:extLst>
          </p:cNvPr>
          <p:cNvSpPr/>
          <p:nvPr/>
        </p:nvSpPr>
        <p:spPr>
          <a:xfrm rot="11810461">
            <a:off x="6034757" y="-1429672"/>
            <a:ext cx="1416539" cy="13992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2" name="Hình Bầu dục 21">
            <a:extLst>
              <a:ext uri="{FF2B5EF4-FFF2-40B4-BE49-F238E27FC236}">
                <a16:creationId xmlns:a16="http://schemas.microsoft.com/office/drawing/2014/main" id="{E2816A76-EA47-4079-ADD3-49CC79550BCC}"/>
              </a:ext>
            </a:extLst>
          </p:cNvPr>
          <p:cNvSpPr/>
          <p:nvPr/>
        </p:nvSpPr>
        <p:spPr>
          <a:xfrm rot="11810461">
            <a:off x="-1588858" y="7174044"/>
            <a:ext cx="1416539" cy="13992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7" name="Hình Bầu dục 16">
            <a:extLst>
              <a:ext uri="{FF2B5EF4-FFF2-40B4-BE49-F238E27FC236}">
                <a16:creationId xmlns:a16="http://schemas.microsoft.com/office/drawing/2014/main" id="{E41D73B9-430D-4123-BE6E-C236E3782395}"/>
              </a:ext>
            </a:extLst>
          </p:cNvPr>
          <p:cNvSpPr/>
          <p:nvPr/>
        </p:nvSpPr>
        <p:spPr>
          <a:xfrm>
            <a:off x="-2553692" y="4393416"/>
            <a:ext cx="17299384" cy="925528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" name="Hình chữ nhật: Góc Tròn 1">
            <a:extLst>
              <a:ext uri="{FF2B5EF4-FFF2-40B4-BE49-F238E27FC236}">
                <a16:creationId xmlns:a16="http://schemas.microsoft.com/office/drawing/2014/main" id="{62D1866A-3C6E-404F-AA9F-20E9BA5230C6}"/>
              </a:ext>
            </a:extLst>
          </p:cNvPr>
          <p:cNvSpPr/>
          <p:nvPr/>
        </p:nvSpPr>
        <p:spPr>
          <a:xfrm>
            <a:off x="7812943" y="1291311"/>
            <a:ext cx="3247696" cy="3131412"/>
          </a:xfrm>
          <a:prstGeom prst="roundRect">
            <a:avLst>
              <a:gd name="adj" fmla="val 113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23136C58-84BA-4E58-8489-3CDF77092853}"/>
              </a:ext>
            </a:extLst>
          </p:cNvPr>
          <p:cNvSpPr txBox="1"/>
          <p:nvPr/>
        </p:nvSpPr>
        <p:spPr>
          <a:xfrm>
            <a:off x="968250" y="1041378"/>
            <a:ext cx="499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solidFill>
                  <a:schemeClr val="accent4">
                    <a:lumMod val="50000"/>
                  </a:schemeClr>
                </a:solidFill>
              </a:rPr>
              <a:t>Tiến</a:t>
            </a:r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5400" b="1" dirty="0" err="1">
                <a:solidFill>
                  <a:schemeClr val="accent4">
                    <a:lumMod val="50000"/>
                  </a:schemeClr>
                </a:solidFill>
              </a:rPr>
              <a:t>hành</a:t>
            </a:r>
            <a:r>
              <a:rPr lang="en-US" sz="5400" b="1" dirty="0">
                <a:solidFill>
                  <a:schemeClr val="accent4">
                    <a:lumMod val="50000"/>
                  </a:schemeClr>
                </a:solidFill>
              </a:rPr>
              <a:t> Quay</a:t>
            </a:r>
            <a:endParaRPr lang="vi-VN" sz="54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D4F912EB-8763-46D8-8BE7-32F3B274A5A5}"/>
              </a:ext>
            </a:extLst>
          </p:cNvPr>
          <p:cNvSpPr txBox="1"/>
          <p:nvPr/>
        </p:nvSpPr>
        <p:spPr>
          <a:xfrm>
            <a:off x="968251" y="2037647"/>
            <a:ext cx="61892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Các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thành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viên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tập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hợp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bắt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đầu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bấm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máy</a:t>
            </a:r>
            <a:endParaRPr lang="vi-VN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4" name="Hình ảnh 23">
            <a:extLst>
              <a:ext uri="{FF2B5EF4-FFF2-40B4-BE49-F238E27FC236}">
                <a16:creationId xmlns:a16="http://schemas.microsoft.com/office/drawing/2014/main" id="{52797651-E567-447F-825E-C6AC321E7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68506">
            <a:off x="8199388" y="8199659"/>
            <a:ext cx="3803935" cy="3803935"/>
          </a:xfrm>
          <a:prstGeom prst="rect">
            <a:avLst/>
          </a:prstGeom>
        </p:spPr>
      </p:pic>
      <p:pic>
        <p:nvPicPr>
          <p:cNvPr id="27" name="Hình ảnh 26" descr="Ảnh có chứa văn bản, đồ họa véc-tơ&#10;&#10;Mô tả được tạo tự động">
            <a:extLst>
              <a:ext uri="{FF2B5EF4-FFF2-40B4-BE49-F238E27FC236}">
                <a16:creationId xmlns:a16="http://schemas.microsoft.com/office/drawing/2014/main" id="{9C69F3E0-CCAD-478E-A85C-AD74B2D8E0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6212">
            <a:off x="7979621" y="14630977"/>
            <a:ext cx="1481510" cy="1481510"/>
          </a:xfrm>
          <a:prstGeom prst="rect">
            <a:avLst/>
          </a:prstGeom>
        </p:spPr>
      </p:pic>
      <p:pic>
        <p:nvPicPr>
          <p:cNvPr id="29" name="Hình ảnh 28" descr="Ảnh có chứa đồ họa véc-tơ&#10;&#10;Mô tả được tạo tự động">
            <a:extLst>
              <a:ext uri="{FF2B5EF4-FFF2-40B4-BE49-F238E27FC236}">
                <a16:creationId xmlns:a16="http://schemas.microsoft.com/office/drawing/2014/main" id="{784C79B3-DC69-4C42-80A0-160576FD1F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3656">
            <a:off x="9853518" y="15324295"/>
            <a:ext cx="1791068" cy="1791068"/>
          </a:xfrm>
          <a:prstGeom prst="rect">
            <a:avLst/>
          </a:prstGeom>
        </p:spPr>
      </p:pic>
      <p:pic>
        <p:nvPicPr>
          <p:cNvPr id="30" name="Hình ảnh 29">
            <a:extLst>
              <a:ext uri="{FF2B5EF4-FFF2-40B4-BE49-F238E27FC236}">
                <a16:creationId xmlns:a16="http://schemas.microsoft.com/office/drawing/2014/main" id="{27E73391-86E3-405F-AF10-2288E4422C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600" y="18869700"/>
            <a:ext cx="1460868" cy="146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96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3D85DB5-FF5E-4EA9-B026-D66D12DAB540}"/>
              </a:ext>
            </a:extLst>
          </p:cNvPr>
          <p:cNvSpPr/>
          <p:nvPr/>
        </p:nvSpPr>
        <p:spPr>
          <a:xfrm rot="18209734">
            <a:off x="2503118" y="2803486"/>
            <a:ext cx="1045067" cy="981706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Rectangle 42">
            <a:extLst>
              <a:ext uri="{FF2B5EF4-FFF2-40B4-BE49-F238E27FC236}">
                <a16:creationId xmlns:a16="http://schemas.microsoft.com/office/drawing/2014/main" id="{EAF460CF-176A-445A-B584-A5B8D726856B}"/>
              </a:ext>
            </a:extLst>
          </p:cNvPr>
          <p:cNvSpPr/>
          <p:nvPr/>
        </p:nvSpPr>
        <p:spPr>
          <a:xfrm rot="2019715">
            <a:off x="5634501" y="2783454"/>
            <a:ext cx="923000" cy="948629"/>
          </a:xfrm>
          <a:prstGeom prst="rect">
            <a:avLst/>
          </a:prstGeom>
          <a:solidFill>
            <a:schemeClr val="accent4">
              <a:lumMod val="75000"/>
              <a:alpha val="0"/>
            </a:schemeClr>
          </a:solidFill>
          <a:ln w="38100">
            <a:noFill/>
          </a:ln>
          <a:effectLst>
            <a:outerShdw blurRad="381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Rectangle 44">
            <a:extLst>
              <a:ext uri="{FF2B5EF4-FFF2-40B4-BE49-F238E27FC236}">
                <a16:creationId xmlns:a16="http://schemas.microsoft.com/office/drawing/2014/main" id="{73D97B34-ADE5-42A1-BBCA-EAD3097162EF}"/>
              </a:ext>
            </a:extLst>
          </p:cNvPr>
          <p:cNvSpPr/>
          <p:nvPr/>
        </p:nvSpPr>
        <p:spPr>
          <a:xfrm rot="9880744">
            <a:off x="9084214" y="3039563"/>
            <a:ext cx="705155" cy="660175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 w="38100">
            <a:noFill/>
            <a:prstDash val="dash"/>
          </a:ln>
          <a:effectLst>
            <a:outerShdw blurRad="355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TextBox 45">
            <a:extLst>
              <a:ext uri="{FF2B5EF4-FFF2-40B4-BE49-F238E27FC236}">
                <a16:creationId xmlns:a16="http://schemas.microsoft.com/office/drawing/2014/main" id="{4989D4D8-A529-42DF-8678-81708450FF19}"/>
              </a:ext>
            </a:extLst>
          </p:cNvPr>
          <p:cNvSpPr txBox="1"/>
          <p:nvPr/>
        </p:nvSpPr>
        <p:spPr>
          <a:xfrm>
            <a:off x="5031281" y="144780"/>
            <a:ext cx="2347728" cy="505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>
                <a:solidFill>
                  <a:schemeClr val="accent4">
                    <a:lumMod val="50000"/>
                    <a:alpha val="0"/>
                  </a:schemeClr>
                </a:solidFill>
              </a:rPr>
              <a:t>NỘI DUNG 1</a:t>
            </a:r>
          </a:p>
        </p:txBody>
      </p:sp>
      <p:sp>
        <p:nvSpPr>
          <p:cNvPr id="22" name="Hình Bầu dục 21">
            <a:extLst>
              <a:ext uri="{FF2B5EF4-FFF2-40B4-BE49-F238E27FC236}">
                <a16:creationId xmlns:a16="http://schemas.microsoft.com/office/drawing/2014/main" id="{E2816A76-EA47-4079-ADD3-49CC79550BCC}"/>
              </a:ext>
            </a:extLst>
          </p:cNvPr>
          <p:cNvSpPr/>
          <p:nvPr/>
        </p:nvSpPr>
        <p:spPr>
          <a:xfrm rot="11810461">
            <a:off x="-1588858" y="7174044"/>
            <a:ext cx="1416539" cy="139926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7" name="Hình Bầu dục 16">
            <a:extLst>
              <a:ext uri="{FF2B5EF4-FFF2-40B4-BE49-F238E27FC236}">
                <a16:creationId xmlns:a16="http://schemas.microsoft.com/office/drawing/2014/main" id="{E41D73B9-430D-4123-BE6E-C236E3782395}"/>
              </a:ext>
            </a:extLst>
          </p:cNvPr>
          <p:cNvSpPr/>
          <p:nvPr/>
        </p:nvSpPr>
        <p:spPr>
          <a:xfrm>
            <a:off x="-2294199" y="-3805084"/>
            <a:ext cx="17299384" cy="17061355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23136C58-84BA-4E58-8489-3CDF77092853}"/>
              </a:ext>
            </a:extLst>
          </p:cNvPr>
          <p:cNvSpPr txBox="1"/>
          <p:nvPr/>
        </p:nvSpPr>
        <p:spPr>
          <a:xfrm>
            <a:off x="901315" y="420870"/>
            <a:ext cx="50712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Tiến</a:t>
            </a:r>
            <a:r>
              <a:rPr lang="en-US" sz="5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54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hành</a:t>
            </a:r>
            <a:r>
              <a:rPr lang="en-US" sz="5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Quay</a:t>
            </a:r>
            <a:endParaRPr lang="vi-VN" sz="54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9" name="Hình ảnh 8">
            <a:extLst>
              <a:ext uri="{FF2B5EF4-FFF2-40B4-BE49-F238E27FC236}">
                <a16:creationId xmlns:a16="http://schemas.microsoft.com/office/drawing/2014/main" id="{879F89D2-2354-4317-B7D2-92A0247B9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42666">
            <a:off x="7909607" y="-81702"/>
            <a:ext cx="3803935" cy="3803935"/>
          </a:xfrm>
          <a:prstGeom prst="rect">
            <a:avLst/>
          </a:prstGeom>
        </p:spPr>
      </p:pic>
      <p:pic>
        <p:nvPicPr>
          <p:cNvPr id="11" name="Hình ảnh 10" descr="Ảnh có chứa văn bản, đồ họa véc-tơ&#10;&#10;Mô tả được tạo tự động">
            <a:extLst>
              <a:ext uri="{FF2B5EF4-FFF2-40B4-BE49-F238E27FC236}">
                <a16:creationId xmlns:a16="http://schemas.microsoft.com/office/drawing/2014/main" id="{29B4B042-5631-42CF-8BC9-BE8CDEFF94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08753">
            <a:off x="8358739" y="3685298"/>
            <a:ext cx="1481510" cy="1481510"/>
          </a:xfrm>
          <a:prstGeom prst="rect">
            <a:avLst/>
          </a:prstGeom>
        </p:spPr>
      </p:pic>
      <p:pic>
        <p:nvPicPr>
          <p:cNvPr id="25" name="Hình ảnh 24" descr="Ảnh có chứa đồ họa véc-tơ&#10;&#10;Mô tả được tạo tự động">
            <a:extLst>
              <a:ext uri="{FF2B5EF4-FFF2-40B4-BE49-F238E27FC236}">
                <a16:creationId xmlns:a16="http://schemas.microsoft.com/office/drawing/2014/main" id="{84A297CD-027D-46BA-8749-AED145A141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5436">
            <a:off x="10121702" y="3390167"/>
            <a:ext cx="1791068" cy="1791068"/>
          </a:xfrm>
          <a:prstGeom prst="rect">
            <a:avLst/>
          </a:prstGeom>
        </p:spPr>
      </p:pic>
      <p:pic>
        <p:nvPicPr>
          <p:cNvPr id="27" name="Hình ảnh 26">
            <a:extLst>
              <a:ext uri="{FF2B5EF4-FFF2-40B4-BE49-F238E27FC236}">
                <a16:creationId xmlns:a16="http://schemas.microsoft.com/office/drawing/2014/main" id="{1268F772-8636-474E-A411-110649699B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2598">
            <a:off x="9454992" y="5268135"/>
            <a:ext cx="1460868" cy="1460868"/>
          </a:xfrm>
          <a:prstGeom prst="rect">
            <a:avLst/>
          </a:prstGeom>
        </p:spPr>
      </p:pic>
      <p:sp>
        <p:nvSpPr>
          <p:cNvPr id="32" name="Hình chữ nhật: Góc Tròn 31">
            <a:extLst>
              <a:ext uri="{FF2B5EF4-FFF2-40B4-BE49-F238E27FC236}">
                <a16:creationId xmlns:a16="http://schemas.microsoft.com/office/drawing/2014/main" id="{11B96C16-14F1-4C13-A688-6DBB466271E1}"/>
              </a:ext>
            </a:extLst>
          </p:cNvPr>
          <p:cNvSpPr/>
          <p:nvPr/>
        </p:nvSpPr>
        <p:spPr>
          <a:xfrm rot="7540364">
            <a:off x="8240209" y="-7721547"/>
            <a:ext cx="3247696" cy="3131412"/>
          </a:xfrm>
          <a:prstGeom prst="roundRect">
            <a:avLst>
              <a:gd name="adj" fmla="val 1132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3" name="Hình Bầu dục 32">
            <a:extLst>
              <a:ext uri="{FF2B5EF4-FFF2-40B4-BE49-F238E27FC236}">
                <a16:creationId xmlns:a16="http://schemas.microsoft.com/office/drawing/2014/main" id="{FB6A06E4-6044-4E46-B9CE-612680E40A48}"/>
              </a:ext>
            </a:extLst>
          </p:cNvPr>
          <p:cNvSpPr/>
          <p:nvPr/>
        </p:nvSpPr>
        <p:spPr>
          <a:xfrm>
            <a:off x="5141176" y="-5029191"/>
            <a:ext cx="1909647" cy="18870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4" name="Hộp Văn bản 33">
            <a:extLst>
              <a:ext uri="{FF2B5EF4-FFF2-40B4-BE49-F238E27FC236}">
                <a16:creationId xmlns:a16="http://schemas.microsoft.com/office/drawing/2014/main" id="{9E3FD2E5-DF15-4603-AA62-3A9B2ECCAC2F}"/>
              </a:ext>
            </a:extLst>
          </p:cNvPr>
          <p:cNvSpPr txBox="1"/>
          <p:nvPr/>
        </p:nvSpPr>
        <p:spPr>
          <a:xfrm>
            <a:off x="3922987" y="10631484"/>
            <a:ext cx="43460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400" b="1">
                <a:solidFill>
                  <a:schemeClr val="accent4">
                    <a:lumMod val="50000"/>
                  </a:schemeClr>
                </a:solidFill>
              </a:rPr>
              <a:t>Nội dung 4</a:t>
            </a:r>
          </a:p>
        </p:txBody>
      </p:sp>
      <p:sp>
        <p:nvSpPr>
          <p:cNvPr id="18" name="Hình chữ nhật 17">
            <a:extLst>
              <a:ext uri="{FF2B5EF4-FFF2-40B4-BE49-F238E27FC236}">
                <a16:creationId xmlns:a16="http://schemas.microsoft.com/office/drawing/2014/main" id="{0442C679-4AB2-42D5-AE57-E8D7BE3BD7EC}"/>
              </a:ext>
            </a:extLst>
          </p:cNvPr>
          <p:cNvSpPr/>
          <p:nvPr/>
        </p:nvSpPr>
        <p:spPr>
          <a:xfrm rot="1941096">
            <a:off x="16758090" y="-277237"/>
            <a:ext cx="8463517" cy="1341828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0" name="Hình chữ nhật 19">
            <a:extLst>
              <a:ext uri="{FF2B5EF4-FFF2-40B4-BE49-F238E27FC236}">
                <a16:creationId xmlns:a16="http://schemas.microsoft.com/office/drawing/2014/main" id="{2E905379-033C-4520-A499-68E3620C400E}"/>
              </a:ext>
            </a:extLst>
          </p:cNvPr>
          <p:cNvSpPr/>
          <p:nvPr/>
        </p:nvSpPr>
        <p:spPr>
          <a:xfrm rot="1941096">
            <a:off x="-11137275" y="-6288275"/>
            <a:ext cx="8463517" cy="1341828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F97503-8D18-4F84-B5D0-B3568F42DEFE}"/>
              </a:ext>
            </a:extLst>
          </p:cNvPr>
          <p:cNvSpPr txBox="1"/>
          <p:nvPr/>
        </p:nvSpPr>
        <p:spPr>
          <a:xfrm>
            <a:off x="967052" y="1796874"/>
            <a:ext cx="59118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- 9h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ngày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7/6/2022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cả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nhóm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tập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chung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tại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cổng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Học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Viện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Tài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Chính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trao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đổi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và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soát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lại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kịch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bản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lần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cuối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cùng</a:t>
            </a:r>
            <a:endParaRPr lang="en-US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DDD31E5-5713-4560-A22C-03B808F34632}"/>
              </a:ext>
            </a:extLst>
          </p:cNvPr>
          <p:cNvSpPr txBox="1"/>
          <p:nvPr/>
        </p:nvSpPr>
        <p:spPr>
          <a:xfrm>
            <a:off x="997181" y="3287524"/>
            <a:ext cx="7271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-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Đến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10h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cả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nhóm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vào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vi-VN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Trung tâm tiếng anh PPS Việt nam cơ sở Học Viện Tài Chính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để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quay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các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cảnh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trong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nhà</a:t>
            </a:r>
            <a:endParaRPr lang="en-US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B2CF98A-1C3B-4A84-9BBA-2120BA51F9AF}"/>
              </a:ext>
            </a:extLst>
          </p:cNvPr>
          <p:cNvSpPr txBox="1"/>
          <p:nvPr/>
        </p:nvSpPr>
        <p:spPr>
          <a:xfrm>
            <a:off x="967052" y="4847449"/>
            <a:ext cx="7271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- 2h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chiều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cả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nhóm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tiếp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tục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quay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nốt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các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cảnh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ngoài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trời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tại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sân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ký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túc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xá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HVTC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và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đường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ray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xe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lửa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đường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Phạm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Văn</a:t>
            </a: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Đồng</a:t>
            </a:r>
            <a:endParaRPr lang="en-US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2562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6" grpId="0"/>
      <p:bldP spid="2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3D85DB5-FF5E-4EA9-B026-D66D12DAB540}"/>
              </a:ext>
            </a:extLst>
          </p:cNvPr>
          <p:cNvSpPr/>
          <p:nvPr/>
        </p:nvSpPr>
        <p:spPr>
          <a:xfrm rot="18209734">
            <a:off x="2503118" y="2803486"/>
            <a:ext cx="1045067" cy="981706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Hình Bầu dục 7">
            <a:extLst>
              <a:ext uri="{FF2B5EF4-FFF2-40B4-BE49-F238E27FC236}">
                <a16:creationId xmlns:a16="http://schemas.microsoft.com/office/drawing/2014/main" id="{81353B2D-541A-48DD-8C15-D1F40A19DA51}"/>
              </a:ext>
            </a:extLst>
          </p:cNvPr>
          <p:cNvSpPr/>
          <p:nvPr/>
        </p:nvSpPr>
        <p:spPr>
          <a:xfrm>
            <a:off x="5141176" y="1505415"/>
            <a:ext cx="1909647" cy="18870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8B4007A7-12E1-477A-A3D0-118A61841BBE}"/>
              </a:ext>
            </a:extLst>
          </p:cNvPr>
          <p:cNvSpPr txBox="1"/>
          <p:nvPr/>
        </p:nvSpPr>
        <p:spPr>
          <a:xfrm>
            <a:off x="3922987" y="3539318"/>
            <a:ext cx="43460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</a:rPr>
              <a:t>kết</a:t>
            </a:r>
            <a:endParaRPr lang="vi-VN" sz="44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3" name="Hình ảnh 22" descr="Ảnh có chứa mũi tên&#10;&#10;Mô tả được tạo tự động">
            <a:extLst>
              <a:ext uri="{FF2B5EF4-FFF2-40B4-BE49-F238E27FC236}">
                <a16:creationId xmlns:a16="http://schemas.microsoft.com/office/drawing/2014/main" id="{F88CEB87-C19A-45D2-9324-CCD10F836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67" b="94333" l="10000" r="90000">
                        <a14:foregroundMark x1="23889" y1="4833" x2="28444" y2="10833"/>
                        <a14:foregroundMark x1="70444" y1="91667" x2="71222" y2="94333"/>
                        <a14:foregroundMark x1="43556" y1="48333" x2="52889" y2="64167"/>
                        <a14:foregroundMark x1="31778" y1="35833" x2="55444" y2="55000"/>
                        <a14:foregroundMark x1="38333" y1="27333" x2="59889" y2="53333"/>
                        <a14:foregroundMark x1="60444" y1="65667" x2="67000" y2="78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1209" y="7114480"/>
            <a:ext cx="635256" cy="423504"/>
          </a:xfrm>
          <a:prstGeom prst="rect">
            <a:avLst/>
          </a:prstGeom>
        </p:spPr>
      </p:pic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3F46693F-9904-4629-B323-0143897E2154}"/>
              </a:ext>
            </a:extLst>
          </p:cNvPr>
          <p:cNvSpPr/>
          <p:nvPr/>
        </p:nvSpPr>
        <p:spPr>
          <a:xfrm rot="1941096">
            <a:off x="9984123" y="-2003330"/>
            <a:ext cx="8463517" cy="1341828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611F5CC0-CEEF-4E85-998F-C0F8B796A33C}"/>
              </a:ext>
            </a:extLst>
          </p:cNvPr>
          <p:cNvSpPr/>
          <p:nvPr/>
        </p:nvSpPr>
        <p:spPr>
          <a:xfrm rot="1941096">
            <a:off x="-5546012" y="-5607767"/>
            <a:ext cx="8463517" cy="1341828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12801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3D85DB5-FF5E-4EA9-B026-D66D12DAB540}"/>
              </a:ext>
            </a:extLst>
          </p:cNvPr>
          <p:cNvSpPr/>
          <p:nvPr/>
        </p:nvSpPr>
        <p:spPr>
          <a:xfrm rot="18209734">
            <a:off x="2503118" y="2803486"/>
            <a:ext cx="1045067" cy="981706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E7D2CFA9-B5F9-437B-BF29-3B1F6697E776}"/>
              </a:ext>
            </a:extLst>
          </p:cNvPr>
          <p:cNvSpPr/>
          <p:nvPr/>
        </p:nvSpPr>
        <p:spPr>
          <a:xfrm>
            <a:off x="602902" y="524554"/>
            <a:ext cx="506031" cy="5232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Hình Bầu dục 7">
            <a:extLst>
              <a:ext uri="{FF2B5EF4-FFF2-40B4-BE49-F238E27FC236}">
                <a16:creationId xmlns:a16="http://schemas.microsoft.com/office/drawing/2014/main" id="{81353B2D-541A-48DD-8C15-D1F40A19DA51}"/>
              </a:ext>
            </a:extLst>
          </p:cNvPr>
          <p:cNvSpPr/>
          <p:nvPr/>
        </p:nvSpPr>
        <p:spPr>
          <a:xfrm>
            <a:off x="418294" y="356842"/>
            <a:ext cx="875245" cy="85864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8B4007A7-12E1-477A-A3D0-118A61841BBE}"/>
              </a:ext>
            </a:extLst>
          </p:cNvPr>
          <p:cNvSpPr txBox="1"/>
          <p:nvPr/>
        </p:nvSpPr>
        <p:spPr>
          <a:xfrm>
            <a:off x="934460" y="457645"/>
            <a:ext cx="29673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kết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3" name="Hình ảnh 2" descr="Ảnh có chứa mũi tên&#10;&#10;Mô tả được tạo tự động">
            <a:extLst>
              <a:ext uri="{FF2B5EF4-FFF2-40B4-BE49-F238E27FC236}">
                <a16:creationId xmlns:a16="http://schemas.microsoft.com/office/drawing/2014/main" id="{9DF563D0-8336-4B9B-B439-47E4989B5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67" b="94333" l="10000" r="90000">
                        <a14:foregroundMark x1="23889" y1="4833" x2="28444" y2="10833"/>
                        <a14:foregroundMark x1="70444" y1="91667" x2="71222" y2="94333"/>
                        <a14:foregroundMark x1="43556" y1="48333" x2="52889" y2="64167"/>
                        <a14:foregroundMark x1="31778" y1="35833" x2="55444" y2="55000"/>
                        <a14:foregroundMark x1="38333" y1="27333" x2="59889" y2="53333"/>
                        <a14:foregroundMark x1="60444" y1="65667" x2="67000" y2="78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155" y="1003734"/>
            <a:ext cx="635256" cy="423504"/>
          </a:xfrm>
          <a:prstGeom prst="rect">
            <a:avLst/>
          </a:prstGeom>
        </p:spPr>
      </p:pic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1A60A1BB-2010-4ECB-BAFD-4208D959E8FB}"/>
              </a:ext>
            </a:extLst>
          </p:cNvPr>
          <p:cNvSpPr/>
          <p:nvPr/>
        </p:nvSpPr>
        <p:spPr>
          <a:xfrm rot="1941096">
            <a:off x="15470523" y="-1195256"/>
            <a:ext cx="8463517" cy="1341828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83FE724B-92D3-4033-B120-8E15DA52EB06}"/>
              </a:ext>
            </a:extLst>
          </p:cNvPr>
          <p:cNvSpPr/>
          <p:nvPr/>
        </p:nvSpPr>
        <p:spPr>
          <a:xfrm rot="1941096">
            <a:off x="-11396817" y="-6709144"/>
            <a:ext cx="8463517" cy="1341828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20959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3D85DB5-FF5E-4EA9-B026-D66D12DAB540}"/>
              </a:ext>
            </a:extLst>
          </p:cNvPr>
          <p:cNvSpPr/>
          <p:nvPr/>
        </p:nvSpPr>
        <p:spPr>
          <a:xfrm rot="18209734">
            <a:off x="2503118" y="2803486"/>
            <a:ext cx="1045067" cy="981706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Hình Bầu dục 6">
            <a:extLst>
              <a:ext uri="{FF2B5EF4-FFF2-40B4-BE49-F238E27FC236}">
                <a16:creationId xmlns:a16="http://schemas.microsoft.com/office/drawing/2014/main" id="{F12AAAD6-BDCB-474D-8A9E-5EBE28701E0A}"/>
              </a:ext>
            </a:extLst>
          </p:cNvPr>
          <p:cNvSpPr/>
          <p:nvPr/>
        </p:nvSpPr>
        <p:spPr>
          <a:xfrm>
            <a:off x="-1" y="-2057400"/>
            <a:ext cx="12670971" cy="11560629"/>
          </a:xfrm>
          <a:prstGeom prst="ellipse">
            <a:avLst/>
          </a:prstGeom>
          <a:noFill/>
          <a:ln w="327025"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ình Bầu dục 8">
            <a:extLst>
              <a:ext uri="{FF2B5EF4-FFF2-40B4-BE49-F238E27FC236}">
                <a16:creationId xmlns:a16="http://schemas.microsoft.com/office/drawing/2014/main" id="{0D6B9E5E-8044-442F-8E2A-AA88F08330B5}"/>
              </a:ext>
            </a:extLst>
          </p:cNvPr>
          <p:cNvSpPr/>
          <p:nvPr/>
        </p:nvSpPr>
        <p:spPr>
          <a:xfrm>
            <a:off x="1193180" y="-825190"/>
            <a:ext cx="9645805" cy="9088244"/>
          </a:xfrm>
          <a:prstGeom prst="ellipse">
            <a:avLst/>
          </a:prstGeom>
          <a:noFill/>
          <a:ln w="85725"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ình Bầu dục 9">
            <a:extLst>
              <a:ext uri="{FF2B5EF4-FFF2-40B4-BE49-F238E27FC236}">
                <a16:creationId xmlns:a16="http://schemas.microsoft.com/office/drawing/2014/main" id="{407A63B4-74B3-4F16-998B-279B2B1B8298}"/>
              </a:ext>
            </a:extLst>
          </p:cNvPr>
          <p:cNvSpPr/>
          <p:nvPr/>
        </p:nvSpPr>
        <p:spPr>
          <a:xfrm>
            <a:off x="2620537" y="289932"/>
            <a:ext cx="6969512" cy="6713033"/>
          </a:xfrm>
          <a:prstGeom prst="ellipse">
            <a:avLst/>
          </a:prstGeom>
          <a:noFill/>
          <a:ln w="327025"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ình Bầu dục 10">
            <a:extLst>
              <a:ext uri="{FF2B5EF4-FFF2-40B4-BE49-F238E27FC236}">
                <a16:creationId xmlns:a16="http://schemas.microsoft.com/office/drawing/2014/main" id="{136D474A-9BDF-4D4F-B03D-4122862E2754}"/>
              </a:ext>
            </a:extLst>
          </p:cNvPr>
          <p:cNvSpPr/>
          <p:nvPr/>
        </p:nvSpPr>
        <p:spPr>
          <a:xfrm>
            <a:off x="-2710542" y="-5150629"/>
            <a:ext cx="17987724" cy="17364399"/>
          </a:xfrm>
          <a:prstGeom prst="ellipse">
            <a:avLst/>
          </a:prstGeom>
          <a:noFill/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ình chữ nhật: Góc Tròn 11">
            <a:extLst>
              <a:ext uri="{FF2B5EF4-FFF2-40B4-BE49-F238E27FC236}">
                <a16:creationId xmlns:a16="http://schemas.microsoft.com/office/drawing/2014/main" id="{66923B18-6844-4EB5-B82E-358490DF2D41}"/>
              </a:ext>
            </a:extLst>
          </p:cNvPr>
          <p:cNvSpPr/>
          <p:nvPr/>
        </p:nvSpPr>
        <p:spPr>
          <a:xfrm rot="2868396">
            <a:off x="5833320" y="2395123"/>
            <a:ext cx="525360" cy="512273"/>
          </a:xfrm>
          <a:prstGeom prst="roundRect">
            <a:avLst/>
          </a:prstGeom>
          <a:solidFill>
            <a:schemeClr val="accent4">
              <a:lumMod val="50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56BF6607-A10D-4431-9406-F08400753131}"/>
              </a:ext>
            </a:extLst>
          </p:cNvPr>
          <p:cNvSpPr txBox="1"/>
          <p:nvPr/>
        </p:nvSpPr>
        <p:spPr>
          <a:xfrm>
            <a:off x="4566960" y="7427207"/>
            <a:ext cx="3051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b="1">
                <a:solidFill>
                  <a:schemeClr val="accent4">
                    <a:lumMod val="50000"/>
                  </a:schemeClr>
                </a:solidFill>
              </a:rPr>
              <a:t>Thanks For Watching!</a:t>
            </a:r>
          </a:p>
        </p:txBody>
      </p:sp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1686F41A-2B2D-4CA4-B3D6-DA80BC7C4629}"/>
              </a:ext>
            </a:extLst>
          </p:cNvPr>
          <p:cNvSpPr/>
          <p:nvPr/>
        </p:nvSpPr>
        <p:spPr>
          <a:xfrm>
            <a:off x="855918" y="880946"/>
            <a:ext cx="11019647" cy="568712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4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Hình Bầu dục 7">
            <a:extLst>
              <a:ext uri="{FF2B5EF4-FFF2-40B4-BE49-F238E27FC236}">
                <a16:creationId xmlns:a16="http://schemas.microsoft.com/office/drawing/2014/main" id="{81353B2D-541A-48DD-8C15-D1F40A19DA51}"/>
              </a:ext>
            </a:extLst>
          </p:cNvPr>
          <p:cNvSpPr/>
          <p:nvPr/>
        </p:nvSpPr>
        <p:spPr>
          <a:xfrm>
            <a:off x="418296" y="289933"/>
            <a:ext cx="875245" cy="85864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8B4007A7-12E1-477A-A3D0-118A61841BBE}"/>
              </a:ext>
            </a:extLst>
          </p:cNvPr>
          <p:cNvSpPr txBox="1"/>
          <p:nvPr/>
        </p:nvSpPr>
        <p:spPr>
          <a:xfrm>
            <a:off x="855918" y="357726"/>
            <a:ext cx="29673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kết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6" name="Hình ảnh 5" descr="Ảnh có chứa mũi tên&#10;&#10;Mô tả được tạo tự động">
            <a:extLst>
              <a:ext uri="{FF2B5EF4-FFF2-40B4-BE49-F238E27FC236}">
                <a16:creationId xmlns:a16="http://schemas.microsoft.com/office/drawing/2014/main" id="{0231EEC1-1421-4F7D-A91B-A1ABA5539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67" b="94333" l="10000" r="90000">
                        <a14:foregroundMark x1="23889" y1="4833" x2="28444" y2="10833"/>
                        <a14:foregroundMark x1="70444" y1="91667" x2="71222" y2="94333"/>
                        <a14:foregroundMark x1="43556" y1="48333" x2="52889" y2="64167"/>
                        <a14:foregroundMark x1="31778" y1="35833" x2="55444" y2="55000"/>
                        <a14:foregroundMark x1="38333" y1="27333" x2="59889" y2="53333"/>
                        <a14:foregroundMark x1="60444" y1="65667" x2="67000" y2="78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2332" y="1148577"/>
            <a:ext cx="635256" cy="423504"/>
          </a:xfrm>
          <a:prstGeom prst="rect">
            <a:avLst/>
          </a:prstGeom>
        </p:spPr>
      </p:pic>
      <p:pic>
        <p:nvPicPr>
          <p:cNvPr id="14" name="Hình ảnh 13">
            <a:extLst>
              <a:ext uri="{FF2B5EF4-FFF2-40B4-BE49-F238E27FC236}">
                <a16:creationId xmlns:a16="http://schemas.microsoft.com/office/drawing/2014/main" id="{1424DD27-221A-49ED-8376-724E80D2118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47892">
            <a:off x="9881722" y="1545653"/>
            <a:ext cx="1251232" cy="1251232"/>
          </a:xfrm>
          <a:prstGeom prst="rect">
            <a:avLst/>
          </a:prstGeom>
        </p:spPr>
      </p:pic>
      <p:pic>
        <p:nvPicPr>
          <p:cNvPr id="15" name="Hình ảnh 14" descr="Ảnh có chứa văn bản, đồ họa véc-tơ&#10;&#10;Mô tả được tạo tự động">
            <a:extLst>
              <a:ext uri="{FF2B5EF4-FFF2-40B4-BE49-F238E27FC236}">
                <a16:creationId xmlns:a16="http://schemas.microsoft.com/office/drawing/2014/main" id="{E1375551-54C0-4010-8C87-C1BFA7BF3FB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13979">
            <a:off x="289375" y="4503231"/>
            <a:ext cx="846446" cy="846446"/>
          </a:xfrm>
          <a:prstGeom prst="rect">
            <a:avLst/>
          </a:prstGeom>
        </p:spPr>
      </p:pic>
      <p:pic>
        <p:nvPicPr>
          <p:cNvPr id="16" name="Hình ảnh 15" descr="Ảnh có chứa đồ họa véc-tơ&#10;&#10;Mô tả được tạo tự động">
            <a:extLst>
              <a:ext uri="{FF2B5EF4-FFF2-40B4-BE49-F238E27FC236}">
                <a16:creationId xmlns:a16="http://schemas.microsoft.com/office/drawing/2014/main" id="{919BE5C8-3CCA-4493-9DDC-4D72D7CBC4A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60662">
            <a:off x="464356" y="1332754"/>
            <a:ext cx="1023308" cy="1023308"/>
          </a:xfrm>
          <a:prstGeom prst="rect">
            <a:avLst/>
          </a:prstGeom>
        </p:spPr>
      </p:pic>
      <p:pic>
        <p:nvPicPr>
          <p:cNvPr id="17" name="Hình ảnh 16">
            <a:extLst>
              <a:ext uri="{FF2B5EF4-FFF2-40B4-BE49-F238E27FC236}">
                <a16:creationId xmlns:a16="http://schemas.microsoft.com/office/drawing/2014/main" id="{191BE53F-B14F-485E-8BBD-31858E6C735F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37824">
            <a:off x="9876944" y="4843630"/>
            <a:ext cx="834652" cy="834652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0FDBAFB3-8B7F-419B-A08A-7A4D0FBEED3F}"/>
              </a:ext>
            </a:extLst>
          </p:cNvPr>
          <p:cNvSpPr txBox="1"/>
          <p:nvPr/>
        </p:nvSpPr>
        <p:spPr>
          <a:xfrm>
            <a:off x="1371601" y="1100923"/>
            <a:ext cx="6969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Sản</a:t>
            </a:r>
            <a:r>
              <a:rPr lang="en-US" sz="2000" dirty="0"/>
              <a:t> </a:t>
            </a:r>
            <a:r>
              <a:rPr lang="en-US" sz="2000" dirty="0" err="1"/>
              <a:t>phẩm</a:t>
            </a:r>
            <a:r>
              <a:rPr lang="en-US" sz="2000" dirty="0"/>
              <a:t> </a:t>
            </a:r>
            <a:r>
              <a:rPr lang="en-US" sz="2000" dirty="0" err="1"/>
              <a:t>hoàn</a:t>
            </a:r>
            <a:r>
              <a:rPr lang="en-US" sz="2000" dirty="0"/>
              <a:t> </a:t>
            </a:r>
            <a:r>
              <a:rPr lang="en-US" sz="2000" dirty="0" err="1"/>
              <a:t>thiện</a:t>
            </a:r>
            <a:r>
              <a:rPr lang="en-US" sz="2000" dirty="0"/>
              <a:t>, </a:t>
            </a:r>
            <a:r>
              <a:rPr lang="en-US" sz="2000" dirty="0" err="1"/>
              <a:t>nhóm</a:t>
            </a:r>
            <a:r>
              <a:rPr lang="en-US" sz="2000" dirty="0"/>
              <a:t> </a:t>
            </a:r>
            <a:r>
              <a:rPr lang="en-US" sz="2000" dirty="0" err="1"/>
              <a:t>đã</a:t>
            </a:r>
            <a:r>
              <a:rPr lang="en-US" sz="2000" dirty="0"/>
              <a:t> </a:t>
            </a:r>
            <a:r>
              <a:rPr lang="en-US" sz="2000" dirty="0" err="1"/>
              <a:t>hoàn</a:t>
            </a:r>
            <a:r>
              <a:rPr lang="en-US" sz="2000" dirty="0"/>
              <a:t> </a:t>
            </a:r>
            <a:r>
              <a:rPr lang="en-US" sz="2000" dirty="0" err="1"/>
              <a:t>thiện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đẩy</a:t>
            </a:r>
            <a:r>
              <a:rPr lang="en-US" sz="2000" dirty="0"/>
              <a:t> </a:t>
            </a:r>
            <a:r>
              <a:rPr lang="en-US" sz="2000" dirty="0" err="1"/>
              <a:t>lên</a:t>
            </a:r>
            <a:r>
              <a:rPr lang="en-US" sz="2000" dirty="0"/>
              <a:t> </a:t>
            </a:r>
            <a:r>
              <a:rPr lang="en-US" sz="2000" dirty="0" err="1"/>
              <a:t>youtube</a:t>
            </a:r>
            <a:endParaRPr lang="vi-VN" sz="2000" dirty="0"/>
          </a:p>
        </p:txBody>
      </p:sp>
      <p:pic>
        <p:nvPicPr>
          <p:cNvPr id="19" name="Picture 1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C7411F5-2DEA-4852-BAB7-33E46C6CAC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197" y="1726713"/>
            <a:ext cx="9964481" cy="467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557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ình chữ nhật: Góc Tròn 1">
            <a:extLst>
              <a:ext uri="{FF2B5EF4-FFF2-40B4-BE49-F238E27FC236}">
                <a16:creationId xmlns:a16="http://schemas.microsoft.com/office/drawing/2014/main" id="{25A36524-9C93-4626-829C-9C45B990AD2C}"/>
              </a:ext>
            </a:extLst>
          </p:cNvPr>
          <p:cNvSpPr/>
          <p:nvPr/>
        </p:nvSpPr>
        <p:spPr>
          <a:xfrm>
            <a:off x="1399571" y="686734"/>
            <a:ext cx="9671683" cy="4712903"/>
          </a:xfrm>
          <a:custGeom>
            <a:avLst/>
            <a:gdLst>
              <a:gd name="connsiteX0" fmla="*/ 0 w 7868771"/>
              <a:gd name="connsiteY0" fmla="*/ 243542 h 3558989"/>
              <a:gd name="connsiteX1" fmla="*/ 243542 w 7868771"/>
              <a:gd name="connsiteY1" fmla="*/ 0 h 3558989"/>
              <a:gd name="connsiteX2" fmla="*/ 7625229 w 7868771"/>
              <a:gd name="connsiteY2" fmla="*/ 0 h 3558989"/>
              <a:gd name="connsiteX3" fmla="*/ 7868771 w 7868771"/>
              <a:gd name="connsiteY3" fmla="*/ 243542 h 3558989"/>
              <a:gd name="connsiteX4" fmla="*/ 7868771 w 7868771"/>
              <a:gd name="connsiteY4" fmla="*/ 3315447 h 3558989"/>
              <a:gd name="connsiteX5" fmla="*/ 7625229 w 7868771"/>
              <a:gd name="connsiteY5" fmla="*/ 3558989 h 3558989"/>
              <a:gd name="connsiteX6" fmla="*/ 243542 w 7868771"/>
              <a:gd name="connsiteY6" fmla="*/ 3558989 h 3558989"/>
              <a:gd name="connsiteX7" fmla="*/ 0 w 7868771"/>
              <a:gd name="connsiteY7" fmla="*/ 3315447 h 3558989"/>
              <a:gd name="connsiteX8" fmla="*/ 0 w 7868771"/>
              <a:gd name="connsiteY8" fmla="*/ 243542 h 3558989"/>
              <a:gd name="connsiteX0" fmla="*/ 0 w 7868771"/>
              <a:gd name="connsiteY0" fmla="*/ 243542 h 3558989"/>
              <a:gd name="connsiteX1" fmla="*/ 485589 w 7868771"/>
              <a:gd name="connsiteY1" fmla="*/ 385482 h 3558989"/>
              <a:gd name="connsiteX2" fmla="*/ 7625229 w 7868771"/>
              <a:gd name="connsiteY2" fmla="*/ 0 h 3558989"/>
              <a:gd name="connsiteX3" fmla="*/ 7868771 w 7868771"/>
              <a:gd name="connsiteY3" fmla="*/ 243542 h 3558989"/>
              <a:gd name="connsiteX4" fmla="*/ 7868771 w 7868771"/>
              <a:gd name="connsiteY4" fmla="*/ 3315447 h 3558989"/>
              <a:gd name="connsiteX5" fmla="*/ 7625229 w 7868771"/>
              <a:gd name="connsiteY5" fmla="*/ 3558989 h 3558989"/>
              <a:gd name="connsiteX6" fmla="*/ 243542 w 7868771"/>
              <a:gd name="connsiteY6" fmla="*/ 3558989 h 3558989"/>
              <a:gd name="connsiteX7" fmla="*/ 0 w 7868771"/>
              <a:gd name="connsiteY7" fmla="*/ 3315447 h 3558989"/>
              <a:gd name="connsiteX8" fmla="*/ 0 w 7868771"/>
              <a:gd name="connsiteY8" fmla="*/ 243542 h 3558989"/>
              <a:gd name="connsiteX0" fmla="*/ 0 w 7868771"/>
              <a:gd name="connsiteY0" fmla="*/ 736601 h 4052048"/>
              <a:gd name="connsiteX1" fmla="*/ 225613 w 7868771"/>
              <a:gd name="connsiteY1" fmla="*/ 0 h 4052048"/>
              <a:gd name="connsiteX2" fmla="*/ 7625229 w 7868771"/>
              <a:gd name="connsiteY2" fmla="*/ 493059 h 4052048"/>
              <a:gd name="connsiteX3" fmla="*/ 7868771 w 7868771"/>
              <a:gd name="connsiteY3" fmla="*/ 736601 h 4052048"/>
              <a:gd name="connsiteX4" fmla="*/ 7868771 w 7868771"/>
              <a:gd name="connsiteY4" fmla="*/ 3808506 h 4052048"/>
              <a:gd name="connsiteX5" fmla="*/ 7625229 w 7868771"/>
              <a:gd name="connsiteY5" fmla="*/ 4052048 h 4052048"/>
              <a:gd name="connsiteX6" fmla="*/ 243542 w 7868771"/>
              <a:gd name="connsiteY6" fmla="*/ 4052048 h 4052048"/>
              <a:gd name="connsiteX7" fmla="*/ 0 w 7868771"/>
              <a:gd name="connsiteY7" fmla="*/ 3808506 h 4052048"/>
              <a:gd name="connsiteX8" fmla="*/ 0 w 7868771"/>
              <a:gd name="connsiteY8" fmla="*/ 736601 h 4052048"/>
              <a:gd name="connsiteX0" fmla="*/ 0 w 7868771"/>
              <a:gd name="connsiteY0" fmla="*/ 736601 h 4052048"/>
              <a:gd name="connsiteX1" fmla="*/ 225613 w 7868771"/>
              <a:gd name="connsiteY1" fmla="*/ 0 h 4052048"/>
              <a:gd name="connsiteX2" fmla="*/ 7625229 w 7868771"/>
              <a:gd name="connsiteY2" fmla="*/ 493059 h 4052048"/>
              <a:gd name="connsiteX3" fmla="*/ 7868771 w 7868771"/>
              <a:gd name="connsiteY3" fmla="*/ 736601 h 4052048"/>
              <a:gd name="connsiteX4" fmla="*/ 7868771 w 7868771"/>
              <a:gd name="connsiteY4" fmla="*/ 3808506 h 4052048"/>
              <a:gd name="connsiteX5" fmla="*/ 7625229 w 7868771"/>
              <a:gd name="connsiteY5" fmla="*/ 4052048 h 4052048"/>
              <a:gd name="connsiteX6" fmla="*/ 243542 w 7868771"/>
              <a:gd name="connsiteY6" fmla="*/ 4052048 h 4052048"/>
              <a:gd name="connsiteX7" fmla="*/ 0 w 7868771"/>
              <a:gd name="connsiteY7" fmla="*/ 3808506 h 4052048"/>
              <a:gd name="connsiteX8" fmla="*/ 0 w 7868771"/>
              <a:gd name="connsiteY8" fmla="*/ 736601 h 4052048"/>
              <a:gd name="connsiteX0" fmla="*/ 0 w 7868771"/>
              <a:gd name="connsiteY0" fmla="*/ 763495 h 4078942"/>
              <a:gd name="connsiteX1" fmla="*/ 225613 w 7868771"/>
              <a:gd name="connsiteY1" fmla="*/ 26894 h 4078942"/>
              <a:gd name="connsiteX2" fmla="*/ 7248711 w 7868771"/>
              <a:gd name="connsiteY2" fmla="*/ 0 h 4078942"/>
              <a:gd name="connsiteX3" fmla="*/ 7868771 w 7868771"/>
              <a:gd name="connsiteY3" fmla="*/ 763495 h 4078942"/>
              <a:gd name="connsiteX4" fmla="*/ 7868771 w 7868771"/>
              <a:gd name="connsiteY4" fmla="*/ 3835400 h 4078942"/>
              <a:gd name="connsiteX5" fmla="*/ 7625229 w 7868771"/>
              <a:gd name="connsiteY5" fmla="*/ 4078942 h 4078942"/>
              <a:gd name="connsiteX6" fmla="*/ 243542 w 7868771"/>
              <a:gd name="connsiteY6" fmla="*/ 4078942 h 4078942"/>
              <a:gd name="connsiteX7" fmla="*/ 0 w 7868771"/>
              <a:gd name="connsiteY7" fmla="*/ 3835400 h 4078942"/>
              <a:gd name="connsiteX8" fmla="*/ 0 w 7868771"/>
              <a:gd name="connsiteY8" fmla="*/ 763495 h 4078942"/>
              <a:gd name="connsiteX0" fmla="*/ 0 w 8684559"/>
              <a:gd name="connsiteY0" fmla="*/ 763495 h 4078942"/>
              <a:gd name="connsiteX1" fmla="*/ 225613 w 8684559"/>
              <a:gd name="connsiteY1" fmla="*/ 26894 h 4078942"/>
              <a:gd name="connsiteX2" fmla="*/ 7248711 w 8684559"/>
              <a:gd name="connsiteY2" fmla="*/ 0 h 4078942"/>
              <a:gd name="connsiteX3" fmla="*/ 8684559 w 8684559"/>
              <a:gd name="connsiteY3" fmla="*/ 485589 h 4078942"/>
              <a:gd name="connsiteX4" fmla="*/ 7868771 w 8684559"/>
              <a:gd name="connsiteY4" fmla="*/ 3835400 h 4078942"/>
              <a:gd name="connsiteX5" fmla="*/ 7625229 w 8684559"/>
              <a:gd name="connsiteY5" fmla="*/ 4078942 h 4078942"/>
              <a:gd name="connsiteX6" fmla="*/ 243542 w 8684559"/>
              <a:gd name="connsiteY6" fmla="*/ 4078942 h 4078942"/>
              <a:gd name="connsiteX7" fmla="*/ 0 w 8684559"/>
              <a:gd name="connsiteY7" fmla="*/ 3835400 h 4078942"/>
              <a:gd name="connsiteX8" fmla="*/ 0 w 8684559"/>
              <a:gd name="connsiteY8" fmla="*/ 763495 h 4078942"/>
              <a:gd name="connsiteX0" fmla="*/ 0 w 8505265"/>
              <a:gd name="connsiteY0" fmla="*/ 763495 h 4078942"/>
              <a:gd name="connsiteX1" fmla="*/ 225613 w 8505265"/>
              <a:gd name="connsiteY1" fmla="*/ 26894 h 4078942"/>
              <a:gd name="connsiteX2" fmla="*/ 7248711 w 8505265"/>
              <a:gd name="connsiteY2" fmla="*/ 0 h 4078942"/>
              <a:gd name="connsiteX3" fmla="*/ 8505265 w 8505265"/>
              <a:gd name="connsiteY3" fmla="*/ 933824 h 4078942"/>
              <a:gd name="connsiteX4" fmla="*/ 7868771 w 8505265"/>
              <a:gd name="connsiteY4" fmla="*/ 3835400 h 4078942"/>
              <a:gd name="connsiteX5" fmla="*/ 7625229 w 8505265"/>
              <a:gd name="connsiteY5" fmla="*/ 4078942 h 4078942"/>
              <a:gd name="connsiteX6" fmla="*/ 243542 w 8505265"/>
              <a:gd name="connsiteY6" fmla="*/ 4078942 h 4078942"/>
              <a:gd name="connsiteX7" fmla="*/ 0 w 8505265"/>
              <a:gd name="connsiteY7" fmla="*/ 3835400 h 4078942"/>
              <a:gd name="connsiteX8" fmla="*/ 0 w 8505265"/>
              <a:gd name="connsiteY8" fmla="*/ 763495 h 4078942"/>
              <a:gd name="connsiteX0" fmla="*/ 0 w 8506080"/>
              <a:gd name="connsiteY0" fmla="*/ 763646 h 4079093"/>
              <a:gd name="connsiteX1" fmla="*/ 225613 w 8506080"/>
              <a:gd name="connsiteY1" fmla="*/ 27045 h 4079093"/>
              <a:gd name="connsiteX2" fmla="*/ 7248711 w 8506080"/>
              <a:gd name="connsiteY2" fmla="*/ 151 h 4079093"/>
              <a:gd name="connsiteX3" fmla="*/ 8505265 w 8506080"/>
              <a:gd name="connsiteY3" fmla="*/ 933975 h 4079093"/>
              <a:gd name="connsiteX4" fmla="*/ 7868771 w 8506080"/>
              <a:gd name="connsiteY4" fmla="*/ 3835551 h 4079093"/>
              <a:gd name="connsiteX5" fmla="*/ 7625229 w 8506080"/>
              <a:gd name="connsiteY5" fmla="*/ 4079093 h 4079093"/>
              <a:gd name="connsiteX6" fmla="*/ 243542 w 8506080"/>
              <a:gd name="connsiteY6" fmla="*/ 4079093 h 4079093"/>
              <a:gd name="connsiteX7" fmla="*/ 0 w 8506080"/>
              <a:gd name="connsiteY7" fmla="*/ 3835551 h 4079093"/>
              <a:gd name="connsiteX8" fmla="*/ 0 w 8506080"/>
              <a:gd name="connsiteY8" fmla="*/ 763646 h 4079093"/>
              <a:gd name="connsiteX0" fmla="*/ 0 w 8650078"/>
              <a:gd name="connsiteY0" fmla="*/ 763646 h 4079093"/>
              <a:gd name="connsiteX1" fmla="*/ 225613 w 8650078"/>
              <a:gd name="connsiteY1" fmla="*/ 27045 h 4079093"/>
              <a:gd name="connsiteX2" fmla="*/ 7248711 w 8650078"/>
              <a:gd name="connsiteY2" fmla="*/ 151 h 4079093"/>
              <a:gd name="connsiteX3" fmla="*/ 8505265 w 8650078"/>
              <a:gd name="connsiteY3" fmla="*/ 933975 h 4079093"/>
              <a:gd name="connsiteX4" fmla="*/ 7868771 w 8650078"/>
              <a:gd name="connsiteY4" fmla="*/ 3835551 h 4079093"/>
              <a:gd name="connsiteX5" fmla="*/ 7625229 w 8650078"/>
              <a:gd name="connsiteY5" fmla="*/ 4079093 h 4079093"/>
              <a:gd name="connsiteX6" fmla="*/ 243542 w 8650078"/>
              <a:gd name="connsiteY6" fmla="*/ 4079093 h 4079093"/>
              <a:gd name="connsiteX7" fmla="*/ 0 w 8650078"/>
              <a:gd name="connsiteY7" fmla="*/ 3835551 h 4079093"/>
              <a:gd name="connsiteX8" fmla="*/ 0 w 8650078"/>
              <a:gd name="connsiteY8" fmla="*/ 763646 h 4079093"/>
              <a:gd name="connsiteX0" fmla="*/ 0 w 8902429"/>
              <a:gd name="connsiteY0" fmla="*/ 765588 h 4081035"/>
              <a:gd name="connsiteX1" fmla="*/ 225613 w 8902429"/>
              <a:gd name="connsiteY1" fmla="*/ 28987 h 4081035"/>
              <a:gd name="connsiteX2" fmla="*/ 7248711 w 8902429"/>
              <a:gd name="connsiteY2" fmla="*/ 2093 h 4081035"/>
              <a:gd name="connsiteX3" fmla="*/ 8783171 w 8902429"/>
              <a:gd name="connsiteY3" fmla="*/ 882129 h 4081035"/>
              <a:gd name="connsiteX4" fmla="*/ 7868771 w 8902429"/>
              <a:gd name="connsiteY4" fmla="*/ 3837493 h 4081035"/>
              <a:gd name="connsiteX5" fmla="*/ 7625229 w 8902429"/>
              <a:gd name="connsiteY5" fmla="*/ 4081035 h 4081035"/>
              <a:gd name="connsiteX6" fmla="*/ 243542 w 8902429"/>
              <a:gd name="connsiteY6" fmla="*/ 4081035 h 4081035"/>
              <a:gd name="connsiteX7" fmla="*/ 0 w 8902429"/>
              <a:gd name="connsiteY7" fmla="*/ 3837493 h 4081035"/>
              <a:gd name="connsiteX8" fmla="*/ 0 w 8902429"/>
              <a:gd name="connsiteY8" fmla="*/ 765588 h 4081035"/>
              <a:gd name="connsiteX0" fmla="*/ 303457 w 9205886"/>
              <a:gd name="connsiteY0" fmla="*/ 826248 h 4141695"/>
              <a:gd name="connsiteX1" fmla="*/ 27046 w 9205886"/>
              <a:gd name="connsiteY1" fmla="*/ 0 h 4141695"/>
              <a:gd name="connsiteX2" fmla="*/ 7552168 w 9205886"/>
              <a:gd name="connsiteY2" fmla="*/ 62753 h 4141695"/>
              <a:gd name="connsiteX3" fmla="*/ 9086628 w 9205886"/>
              <a:gd name="connsiteY3" fmla="*/ 942789 h 4141695"/>
              <a:gd name="connsiteX4" fmla="*/ 8172228 w 9205886"/>
              <a:gd name="connsiteY4" fmla="*/ 3898153 h 4141695"/>
              <a:gd name="connsiteX5" fmla="*/ 7928686 w 9205886"/>
              <a:gd name="connsiteY5" fmla="*/ 4141695 h 4141695"/>
              <a:gd name="connsiteX6" fmla="*/ 546999 w 9205886"/>
              <a:gd name="connsiteY6" fmla="*/ 4141695 h 4141695"/>
              <a:gd name="connsiteX7" fmla="*/ 303457 w 9205886"/>
              <a:gd name="connsiteY7" fmla="*/ 3898153 h 4141695"/>
              <a:gd name="connsiteX8" fmla="*/ 303457 w 9205886"/>
              <a:gd name="connsiteY8" fmla="*/ 826248 h 4141695"/>
              <a:gd name="connsiteX0" fmla="*/ 303457 w 9205886"/>
              <a:gd name="connsiteY0" fmla="*/ 962935 h 4278382"/>
              <a:gd name="connsiteX1" fmla="*/ 27046 w 9205886"/>
              <a:gd name="connsiteY1" fmla="*/ 136687 h 4278382"/>
              <a:gd name="connsiteX2" fmla="*/ 7552168 w 9205886"/>
              <a:gd name="connsiteY2" fmla="*/ 199440 h 4278382"/>
              <a:gd name="connsiteX3" fmla="*/ 9086628 w 9205886"/>
              <a:gd name="connsiteY3" fmla="*/ 1079476 h 4278382"/>
              <a:gd name="connsiteX4" fmla="*/ 8172228 w 9205886"/>
              <a:gd name="connsiteY4" fmla="*/ 4034840 h 4278382"/>
              <a:gd name="connsiteX5" fmla="*/ 7928686 w 9205886"/>
              <a:gd name="connsiteY5" fmla="*/ 4278382 h 4278382"/>
              <a:gd name="connsiteX6" fmla="*/ 546999 w 9205886"/>
              <a:gd name="connsiteY6" fmla="*/ 4278382 h 4278382"/>
              <a:gd name="connsiteX7" fmla="*/ 303457 w 9205886"/>
              <a:gd name="connsiteY7" fmla="*/ 4034840 h 4278382"/>
              <a:gd name="connsiteX8" fmla="*/ 303457 w 9205886"/>
              <a:gd name="connsiteY8" fmla="*/ 962935 h 4278382"/>
              <a:gd name="connsiteX0" fmla="*/ 0 w 9494099"/>
              <a:gd name="connsiteY0" fmla="*/ 1097405 h 4278382"/>
              <a:gd name="connsiteX1" fmla="*/ 315259 w 9494099"/>
              <a:gd name="connsiteY1" fmla="*/ 136687 h 4278382"/>
              <a:gd name="connsiteX2" fmla="*/ 7840381 w 9494099"/>
              <a:gd name="connsiteY2" fmla="*/ 199440 h 4278382"/>
              <a:gd name="connsiteX3" fmla="*/ 9374841 w 9494099"/>
              <a:gd name="connsiteY3" fmla="*/ 1079476 h 4278382"/>
              <a:gd name="connsiteX4" fmla="*/ 8460441 w 9494099"/>
              <a:gd name="connsiteY4" fmla="*/ 4034840 h 4278382"/>
              <a:gd name="connsiteX5" fmla="*/ 8216899 w 9494099"/>
              <a:gd name="connsiteY5" fmla="*/ 4278382 h 4278382"/>
              <a:gd name="connsiteX6" fmla="*/ 835212 w 9494099"/>
              <a:gd name="connsiteY6" fmla="*/ 4278382 h 4278382"/>
              <a:gd name="connsiteX7" fmla="*/ 591670 w 9494099"/>
              <a:gd name="connsiteY7" fmla="*/ 4034840 h 4278382"/>
              <a:gd name="connsiteX8" fmla="*/ 0 w 9494099"/>
              <a:gd name="connsiteY8" fmla="*/ 1097405 h 4278382"/>
              <a:gd name="connsiteX0" fmla="*/ 1229 w 9495328"/>
              <a:gd name="connsiteY0" fmla="*/ 1097405 h 4278382"/>
              <a:gd name="connsiteX1" fmla="*/ 316488 w 9495328"/>
              <a:gd name="connsiteY1" fmla="*/ 136687 h 4278382"/>
              <a:gd name="connsiteX2" fmla="*/ 7841610 w 9495328"/>
              <a:gd name="connsiteY2" fmla="*/ 199440 h 4278382"/>
              <a:gd name="connsiteX3" fmla="*/ 9376070 w 9495328"/>
              <a:gd name="connsiteY3" fmla="*/ 1079476 h 4278382"/>
              <a:gd name="connsiteX4" fmla="*/ 8461670 w 9495328"/>
              <a:gd name="connsiteY4" fmla="*/ 4034840 h 4278382"/>
              <a:gd name="connsiteX5" fmla="*/ 8218128 w 9495328"/>
              <a:gd name="connsiteY5" fmla="*/ 4278382 h 4278382"/>
              <a:gd name="connsiteX6" fmla="*/ 836441 w 9495328"/>
              <a:gd name="connsiteY6" fmla="*/ 4278382 h 4278382"/>
              <a:gd name="connsiteX7" fmla="*/ 592899 w 9495328"/>
              <a:gd name="connsiteY7" fmla="*/ 4034840 h 4278382"/>
              <a:gd name="connsiteX8" fmla="*/ 1229 w 9495328"/>
              <a:gd name="connsiteY8" fmla="*/ 1097405 h 4278382"/>
              <a:gd name="connsiteX0" fmla="*/ 1229 w 9495328"/>
              <a:gd name="connsiteY0" fmla="*/ 1097405 h 4278382"/>
              <a:gd name="connsiteX1" fmla="*/ 316488 w 9495328"/>
              <a:gd name="connsiteY1" fmla="*/ 136687 h 4278382"/>
              <a:gd name="connsiteX2" fmla="*/ 7841610 w 9495328"/>
              <a:gd name="connsiteY2" fmla="*/ 199440 h 4278382"/>
              <a:gd name="connsiteX3" fmla="*/ 9376070 w 9495328"/>
              <a:gd name="connsiteY3" fmla="*/ 1079476 h 4278382"/>
              <a:gd name="connsiteX4" fmla="*/ 8461670 w 9495328"/>
              <a:gd name="connsiteY4" fmla="*/ 4034840 h 4278382"/>
              <a:gd name="connsiteX5" fmla="*/ 8218128 w 9495328"/>
              <a:gd name="connsiteY5" fmla="*/ 4278382 h 4278382"/>
              <a:gd name="connsiteX6" fmla="*/ 836441 w 9495328"/>
              <a:gd name="connsiteY6" fmla="*/ 4278382 h 4278382"/>
              <a:gd name="connsiteX7" fmla="*/ 592899 w 9495328"/>
              <a:gd name="connsiteY7" fmla="*/ 4034840 h 4278382"/>
              <a:gd name="connsiteX8" fmla="*/ 1229 w 9495328"/>
              <a:gd name="connsiteY8" fmla="*/ 1097405 h 4278382"/>
              <a:gd name="connsiteX0" fmla="*/ 21619 w 9515718"/>
              <a:gd name="connsiteY0" fmla="*/ 1097405 h 4278382"/>
              <a:gd name="connsiteX1" fmla="*/ 336878 w 9515718"/>
              <a:gd name="connsiteY1" fmla="*/ 136687 h 4278382"/>
              <a:gd name="connsiteX2" fmla="*/ 7862000 w 9515718"/>
              <a:gd name="connsiteY2" fmla="*/ 199440 h 4278382"/>
              <a:gd name="connsiteX3" fmla="*/ 9396460 w 9515718"/>
              <a:gd name="connsiteY3" fmla="*/ 1079476 h 4278382"/>
              <a:gd name="connsiteX4" fmla="*/ 8482060 w 9515718"/>
              <a:gd name="connsiteY4" fmla="*/ 4034840 h 4278382"/>
              <a:gd name="connsiteX5" fmla="*/ 8238518 w 9515718"/>
              <a:gd name="connsiteY5" fmla="*/ 4278382 h 4278382"/>
              <a:gd name="connsiteX6" fmla="*/ 856831 w 9515718"/>
              <a:gd name="connsiteY6" fmla="*/ 4278382 h 4278382"/>
              <a:gd name="connsiteX7" fmla="*/ 613289 w 9515718"/>
              <a:gd name="connsiteY7" fmla="*/ 4034840 h 4278382"/>
              <a:gd name="connsiteX8" fmla="*/ 21619 w 9515718"/>
              <a:gd name="connsiteY8" fmla="*/ 1097405 h 4278382"/>
              <a:gd name="connsiteX0" fmla="*/ 74222 w 9568321"/>
              <a:gd name="connsiteY0" fmla="*/ 1097405 h 4278382"/>
              <a:gd name="connsiteX1" fmla="*/ 389481 w 9568321"/>
              <a:gd name="connsiteY1" fmla="*/ 136687 h 4278382"/>
              <a:gd name="connsiteX2" fmla="*/ 7914603 w 9568321"/>
              <a:gd name="connsiteY2" fmla="*/ 199440 h 4278382"/>
              <a:gd name="connsiteX3" fmla="*/ 9449063 w 9568321"/>
              <a:gd name="connsiteY3" fmla="*/ 1079476 h 4278382"/>
              <a:gd name="connsiteX4" fmla="*/ 8534663 w 9568321"/>
              <a:gd name="connsiteY4" fmla="*/ 4034840 h 4278382"/>
              <a:gd name="connsiteX5" fmla="*/ 8291121 w 9568321"/>
              <a:gd name="connsiteY5" fmla="*/ 4278382 h 4278382"/>
              <a:gd name="connsiteX6" fmla="*/ 909434 w 9568321"/>
              <a:gd name="connsiteY6" fmla="*/ 4278382 h 4278382"/>
              <a:gd name="connsiteX7" fmla="*/ 190763 w 9568321"/>
              <a:gd name="connsiteY7" fmla="*/ 4133452 h 4278382"/>
              <a:gd name="connsiteX8" fmla="*/ 74222 w 9568321"/>
              <a:gd name="connsiteY8" fmla="*/ 1097405 h 4278382"/>
              <a:gd name="connsiteX0" fmla="*/ 74222 w 9568321"/>
              <a:gd name="connsiteY0" fmla="*/ 1097405 h 4348859"/>
              <a:gd name="connsiteX1" fmla="*/ 389481 w 9568321"/>
              <a:gd name="connsiteY1" fmla="*/ 136687 h 4348859"/>
              <a:gd name="connsiteX2" fmla="*/ 7914603 w 9568321"/>
              <a:gd name="connsiteY2" fmla="*/ 199440 h 4348859"/>
              <a:gd name="connsiteX3" fmla="*/ 9449063 w 9568321"/>
              <a:gd name="connsiteY3" fmla="*/ 1079476 h 4348859"/>
              <a:gd name="connsiteX4" fmla="*/ 8534663 w 9568321"/>
              <a:gd name="connsiteY4" fmla="*/ 4034840 h 4348859"/>
              <a:gd name="connsiteX5" fmla="*/ 8291121 w 9568321"/>
              <a:gd name="connsiteY5" fmla="*/ 4278382 h 4348859"/>
              <a:gd name="connsiteX6" fmla="*/ 909434 w 9568321"/>
              <a:gd name="connsiteY6" fmla="*/ 4278382 h 4348859"/>
              <a:gd name="connsiteX7" fmla="*/ 190763 w 9568321"/>
              <a:gd name="connsiteY7" fmla="*/ 4133452 h 4348859"/>
              <a:gd name="connsiteX8" fmla="*/ 74222 w 9568321"/>
              <a:gd name="connsiteY8" fmla="*/ 1097405 h 4348859"/>
              <a:gd name="connsiteX0" fmla="*/ 71478 w 9565577"/>
              <a:gd name="connsiteY0" fmla="*/ 1097405 h 4278382"/>
              <a:gd name="connsiteX1" fmla="*/ 386737 w 9565577"/>
              <a:gd name="connsiteY1" fmla="*/ 136687 h 4278382"/>
              <a:gd name="connsiteX2" fmla="*/ 7911859 w 9565577"/>
              <a:gd name="connsiteY2" fmla="*/ 199440 h 4278382"/>
              <a:gd name="connsiteX3" fmla="*/ 9446319 w 9565577"/>
              <a:gd name="connsiteY3" fmla="*/ 1079476 h 4278382"/>
              <a:gd name="connsiteX4" fmla="*/ 8531919 w 9565577"/>
              <a:gd name="connsiteY4" fmla="*/ 4034840 h 4278382"/>
              <a:gd name="connsiteX5" fmla="*/ 8288377 w 9565577"/>
              <a:gd name="connsiteY5" fmla="*/ 4278382 h 4278382"/>
              <a:gd name="connsiteX6" fmla="*/ 906690 w 9565577"/>
              <a:gd name="connsiteY6" fmla="*/ 4278382 h 4278382"/>
              <a:gd name="connsiteX7" fmla="*/ 196984 w 9565577"/>
              <a:gd name="connsiteY7" fmla="*/ 3712111 h 4278382"/>
              <a:gd name="connsiteX8" fmla="*/ 71478 w 9565577"/>
              <a:gd name="connsiteY8" fmla="*/ 1097405 h 4278382"/>
              <a:gd name="connsiteX0" fmla="*/ 71478 w 9636331"/>
              <a:gd name="connsiteY0" fmla="*/ 1097405 h 4278382"/>
              <a:gd name="connsiteX1" fmla="*/ 386737 w 9636331"/>
              <a:gd name="connsiteY1" fmla="*/ 136687 h 4278382"/>
              <a:gd name="connsiteX2" fmla="*/ 7911859 w 9636331"/>
              <a:gd name="connsiteY2" fmla="*/ 199440 h 4278382"/>
              <a:gd name="connsiteX3" fmla="*/ 9446319 w 9636331"/>
              <a:gd name="connsiteY3" fmla="*/ 1079476 h 4278382"/>
              <a:gd name="connsiteX4" fmla="*/ 8531919 w 9636331"/>
              <a:gd name="connsiteY4" fmla="*/ 4034840 h 4278382"/>
              <a:gd name="connsiteX5" fmla="*/ 8288377 w 9636331"/>
              <a:gd name="connsiteY5" fmla="*/ 4278382 h 4278382"/>
              <a:gd name="connsiteX6" fmla="*/ 906690 w 9636331"/>
              <a:gd name="connsiteY6" fmla="*/ 4278382 h 4278382"/>
              <a:gd name="connsiteX7" fmla="*/ 196984 w 9636331"/>
              <a:gd name="connsiteY7" fmla="*/ 3712111 h 4278382"/>
              <a:gd name="connsiteX8" fmla="*/ 71478 w 9636331"/>
              <a:gd name="connsiteY8" fmla="*/ 1097405 h 4278382"/>
              <a:gd name="connsiteX0" fmla="*/ 71478 w 9755026"/>
              <a:gd name="connsiteY0" fmla="*/ 1097405 h 4278382"/>
              <a:gd name="connsiteX1" fmla="*/ 386737 w 9755026"/>
              <a:gd name="connsiteY1" fmla="*/ 136687 h 4278382"/>
              <a:gd name="connsiteX2" fmla="*/ 7911859 w 9755026"/>
              <a:gd name="connsiteY2" fmla="*/ 199440 h 4278382"/>
              <a:gd name="connsiteX3" fmla="*/ 9446319 w 9755026"/>
              <a:gd name="connsiteY3" fmla="*/ 1079476 h 4278382"/>
              <a:gd name="connsiteX4" fmla="*/ 8998084 w 9755026"/>
              <a:gd name="connsiteY4" fmla="*/ 3667287 h 4278382"/>
              <a:gd name="connsiteX5" fmla="*/ 8288377 w 9755026"/>
              <a:gd name="connsiteY5" fmla="*/ 4278382 h 4278382"/>
              <a:gd name="connsiteX6" fmla="*/ 906690 w 9755026"/>
              <a:gd name="connsiteY6" fmla="*/ 4278382 h 4278382"/>
              <a:gd name="connsiteX7" fmla="*/ 196984 w 9755026"/>
              <a:gd name="connsiteY7" fmla="*/ 3712111 h 4278382"/>
              <a:gd name="connsiteX8" fmla="*/ 71478 w 9755026"/>
              <a:gd name="connsiteY8" fmla="*/ 1097405 h 4278382"/>
              <a:gd name="connsiteX0" fmla="*/ 71478 w 9884678"/>
              <a:gd name="connsiteY0" fmla="*/ 1097405 h 4278382"/>
              <a:gd name="connsiteX1" fmla="*/ 386737 w 9884678"/>
              <a:gd name="connsiteY1" fmla="*/ 136687 h 4278382"/>
              <a:gd name="connsiteX2" fmla="*/ 7911859 w 9884678"/>
              <a:gd name="connsiteY2" fmla="*/ 199440 h 4278382"/>
              <a:gd name="connsiteX3" fmla="*/ 9634578 w 9884678"/>
              <a:gd name="connsiteY3" fmla="*/ 945006 h 4278382"/>
              <a:gd name="connsiteX4" fmla="*/ 8998084 w 9884678"/>
              <a:gd name="connsiteY4" fmla="*/ 3667287 h 4278382"/>
              <a:gd name="connsiteX5" fmla="*/ 8288377 w 9884678"/>
              <a:gd name="connsiteY5" fmla="*/ 4278382 h 4278382"/>
              <a:gd name="connsiteX6" fmla="*/ 906690 w 9884678"/>
              <a:gd name="connsiteY6" fmla="*/ 4278382 h 4278382"/>
              <a:gd name="connsiteX7" fmla="*/ 196984 w 9884678"/>
              <a:gd name="connsiteY7" fmla="*/ 3712111 h 4278382"/>
              <a:gd name="connsiteX8" fmla="*/ 71478 w 9884678"/>
              <a:gd name="connsiteY8" fmla="*/ 1097405 h 4278382"/>
              <a:gd name="connsiteX0" fmla="*/ 71478 w 9749275"/>
              <a:gd name="connsiteY0" fmla="*/ 1097405 h 4278382"/>
              <a:gd name="connsiteX1" fmla="*/ 386737 w 9749275"/>
              <a:gd name="connsiteY1" fmla="*/ 136687 h 4278382"/>
              <a:gd name="connsiteX2" fmla="*/ 7911859 w 9749275"/>
              <a:gd name="connsiteY2" fmla="*/ 199440 h 4278382"/>
              <a:gd name="connsiteX3" fmla="*/ 9634578 w 9749275"/>
              <a:gd name="connsiteY3" fmla="*/ 945006 h 4278382"/>
              <a:gd name="connsiteX4" fmla="*/ 8998084 w 9749275"/>
              <a:gd name="connsiteY4" fmla="*/ 3667287 h 4278382"/>
              <a:gd name="connsiteX5" fmla="*/ 8288377 w 9749275"/>
              <a:gd name="connsiteY5" fmla="*/ 4278382 h 4278382"/>
              <a:gd name="connsiteX6" fmla="*/ 906690 w 9749275"/>
              <a:gd name="connsiteY6" fmla="*/ 4278382 h 4278382"/>
              <a:gd name="connsiteX7" fmla="*/ 196984 w 9749275"/>
              <a:gd name="connsiteY7" fmla="*/ 3712111 h 4278382"/>
              <a:gd name="connsiteX8" fmla="*/ 71478 w 9749275"/>
              <a:gd name="connsiteY8" fmla="*/ 1097405 h 4278382"/>
              <a:gd name="connsiteX0" fmla="*/ 71478 w 9749275"/>
              <a:gd name="connsiteY0" fmla="*/ 1097405 h 4278382"/>
              <a:gd name="connsiteX1" fmla="*/ 386737 w 9749275"/>
              <a:gd name="connsiteY1" fmla="*/ 136687 h 4278382"/>
              <a:gd name="connsiteX2" fmla="*/ 7911859 w 9749275"/>
              <a:gd name="connsiteY2" fmla="*/ 199440 h 4278382"/>
              <a:gd name="connsiteX3" fmla="*/ 9634578 w 9749275"/>
              <a:gd name="connsiteY3" fmla="*/ 945006 h 4278382"/>
              <a:gd name="connsiteX4" fmla="*/ 8998084 w 9749275"/>
              <a:gd name="connsiteY4" fmla="*/ 3667287 h 4278382"/>
              <a:gd name="connsiteX5" fmla="*/ 8288377 w 9749275"/>
              <a:gd name="connsiteY5" fmla="*/ 4278382 h 4278382"/>
              <a:gd name="connsiteX6" fmla="*/ 906690 w 9749275"/>
              <a:gd name="connsiteY6" fmla="*/ 4278382 h 4278382"/>
              <a:gd name="connsiteX7" fmla="*/ 196984 w 9749275"/>
              <a:gd name="connsiteY7" fmla="*/ 3712111 h 4278382"/>
              <a:gd name="connsiteX8" fmla="*/ 71478 w 9749275"/>
              <a:gd name="connsiteY8" fmla="*/ 1097405 h 4278382"/>
              <a:gd name="connsiteX0" fmla="*/ 71478 w 9749275"/>
              <a:gd name="connsiteY0" fmla="*/ 1169234 h 4350211"/>
              <a:gd name="connsiteX1" fmla="*/ 386737 w 9749275"/>
              <a:gd name="connsiteY1" fmla="*/ 208516 h 4350211"/>
              <a:gd name="connsiteX2" fmla="*/ 7974612 w 9749275"/>
              <a:gd name="connsiteY2" fmla="*/ 47151 h 4350211"/>
              <a:gd name="connsiteX3" fmla="*/ 9634578 w 9749275"/>
              <a:gd name="connsiteY3" fmla="*/ 1016835 h 4350211"/>
              <a:gd name="connsiteX4" fmla="*/ 8998084 w 9749275"/>
              <a:gd name="connsiteY4" fmla="*/ 3739116 h 4350211"/>
              <a:gd name="connsiteX5" fmla="*/ 8288377 w 9749275"/>
              <a:gd name="connsiteY5" fmla="*/ 4350211 h 4350211"/>
              <a:gd name="connsiteX6" fmla="*/ 906690 w 9749275"/>
              <a:gd name="connsiteY6" fmla="*/ 4350211 h 4350211"/>
              <a:gd name="connsiteX7" fmla="*/ 196984 w 9749275"/>
              <a:gd name="connsiteY7" fmla="*/ 3783940 h 4350211"/>
              <a:gd name="connsiteX8" fmla="*/ 71478 w 9749275"/>
              <a:gd name="connsiteY8" fmla="*/ 1169234 h 4350211"/>
              <a:gd name="connsiteX0" fmla="*/ 71478 w 9749275"/>
              <a:gd name="connsiteY0" fmla="*/ 1169234 h 4350211"/>
              <a:gd name="connsiteX1" fmla="*/ 386737 w 9749275"/>
              <a:gd name="connsiteY1" fmla="*/ 208516 h 4350211"/>
              <a:gd name="connsiteX2" fmla="*/ 7974612 w 9749275"/>
              <a:gd name="connsiteY2" fmla="*/ 47151 h 4350211"/>
              <a:gd name="connsiteX3" fmla="*/ 9634578 w 9749275"/>
              <a:gd name="connsiteY3" fmla="*/ 1016835 h 4350211"/>
              <a:gd name="connsiteX4" fmla="*/ 8998084 w 9749275"/>
              <a:gd name="connsiteY4" fmla="*/ 3739116 h 4350211"/>
              <a:gd name="connsiteX5" fmla="*/ 8288377 w 9749275"/>
              <a:gd name="connsiteY5" fmla="*/ 4350211 h 4350211"/>
              <a:gd name="connsiteX6" fmla="*/ 906690 w 9749275"/>
              <a:gd name="connsiteY6" fmla="*/ 4350211 h 4350211"/>
              <a:gd name="connsiteX7" fmla="*/ 196984 w 9749275"/>
              <a:gd name="connsiteY7" fmla="*/ 3783940 h 4350211"/>
              <a:gd name="connsiteX8" fmla="*/ 71478 w 9749275"/>
              <a:gd name="connsiteY8" fmla="*/ 1169234 h 4350211"/>
              <a:gd name="connsiteX0" fmla="*/ 71478 w 9749275"/>
              <a:gd name="connsiteY0" fmla="*/ 1172698 h 4353675"/>
              <a:gd name="connsiteX1" fmla="*/ 386737 w 9749275"/>
              <a:gd name="connsiteY1" fmla="*/ 211980 h 4353675"/>
              <a:gd name="connsiteX2" fmla="*/ 7974612 w 9749275"/>
              <a:gd name="connsiteY2" fmla="*/ 50615 h 4353675"/>
              <a:gd name="connsiteX3" fmla="*/ 9634578 w 9749275"/>
              <a:gd name="connsiteY3" fmla="*/ 1020299 h 4353675"/>
              <a:gd name="connsiteX4" fmla="*/ 8998084 w 9749275"/>
              <a:gd name="connsiteY4" fmla="*/ 3742580 h 4353675"/>
              <a:gd name="connsiteX5" fmla="*/ 8288377 w 9749275"/>
              <a:gd name="connsiteY5" fmla="*/ 4353675 h 4353675"/>
              <a:gd name="connsiteX6" fmla="*/ 906690 w 9749275"/>
              <a:gd name="connsiteY6" fmla="*/ 4353675 h 4353675"/>
              <a:gd name="connsiteX7" fmla="*/ 196984 w 9749275"/>
              <a:gd name="connsiteY7" fmla="*/ 3787404 h 4353675"/>
              <a:gd name="connsiteX8" fmla="*/ 71478 w 9749275"/>
              <a:gd name="connsiteY8" fmla="*/ 1172698 h 4353675"/>
              <a:gd name="connsiteX0" fmla="*/ 71478 w 9749275"/>
              <a:gd name="connsiteY0" fmla="*/ 1251486 h 4432463"/>
              <a:gd name="connsiteX1" fmla="*/ 359843 w 9749275"/>
              <a:gd name="connsiteY1" fmla="*/ 165262 h 4432463"/>
              <a:gd name="connsiteX2" fmla="*/ 7974612 w 9749275"/>
              <a:gd name="connsiteY2" fmla="*/ 129403 h 4432463"/>
              <a:gd name="connsiteX3" fmla="*/ 9634578 w 9749275"/>
              <a:gd name="connsiteY3" fmla="*/ 1099087 h 4432463"/>
              <a:gd name="connsiteX4" fmla="*/ 8998084 w 9749275"/>
              <a:gd name="connsiteY4" fmla="*/ 3821368 h 4432463"/>
              <a:gd name="connsiteX5" fmla="*/ 8288377 w 9749275"/>
              <a:gd name="connsiteY5" fmla="*/ 4432463 h 4432463"/>
              <a:gd name="connsiteX6" fmla="*/ 906690 w 9749275"/>
              <a:gd name="connsiteY6" fmla="*/ 4432463 h 4432463"/>
              <a:gd name="connsiteX7" fmla="*/ 196984 w 9749275"/>
              <a:gd name="connsiteY7" fmla="*/ 3866192 h 4432463"/>
              <a:gd name="connsiteX8" fmla="*/ 71478 w 9749275"/>
              <a:gd name="connsiteY8" fmla="*/ 1251486 h 4432463"/>
              <a:gd name="connsiteX0" fmla="*/ 38872 w 9895963"/>
              <a:gd name="connsiteY0" fmla="*/ 1242521 h 4432463"/>
              <a:gd name="connsiteX1" fmla="*/ 506531 w 9895963"/>
              <a:gd name="connsiteY1" fmla="*/ 165262 h 4432463"/>
              <a:gd name="connsiteX2" fmla="*/ 8121300 w 9895963"/>
              <a:gd name="connsiteY2" fmla="*/ 129403 h 4432463"/>
              <a:gd name="connsiteX3" fmla="*/ 9781266 w 9895963"/>
              <a:gd name="connsiteY3" fmla="*/ 1099087 h 4432463"/>
              <a:gd name="connsiteX4" fmla="*/ 9144772 w 9895963"/>
              <a:gd name="connsiteY4" fmla="*/ 3821368 h 4432463"/>
              <a:gd name="connsiteX5" fmla="*/ 8435065 w 9895963"/>
              <a:gd name="connsiteY5" fmla="*/ 4432463 h 4432463"/>
              <a:gd name="connsiteX6" fmla="*/ 1053378 w 9895963"/>
              <a:gd name="connsiteY6" fmla="*/ 4432463 h 4432463"/>
              <a:gd name="connsiteX7" fmla="*/ 343672 w 9895963"/>
              <a:gd name="connsiteY7" fmla="*/ 3866192 h 4432463"/>
              <a:gd name="connsiteX8" fmla="*/ 38872 w 9895963"/>
              <a:gd name="connsiteY8" fmla="*/ 1242521 h 4432463"/>
              <a:gd name="connsiteX0" fmla="*/ 470 w 9857561"/>
              <a:gd name="connsiteY0" fmla="*/ 1242521 h 4432463"/>
              <a:gd name="connsiteX1" fmla="*/ 468129 w 9857561"/>
              <a:gd name="connsiteY1" fmla="*/ 165262 h 4432463"/>
              <a:gd name="connsiteX2" fmla="*/ 8082898 w 9857561"/>
              <a:gd name="connsiteY2" fmla="*/ 129403 h 4432463"/>
              <a:gd name="connsiteX3" fmla="*/ 9742864 w 9857561"/>
              <a:gd name="connsiteY3" fmla="*/ 1099087 h 4432463"/>
              <a:gd name="connsiteX4" fmla="*/ 9106370 w 9857561"/>
              <a:gd name="connsiteY4" fmla="*/ 3821368 h 4432463"/>
              <a:gd name="connsiteX5" fmla="*/ 8396663 w 9857561"/>
              <a:gd name="connsiteY5" fmla="*/ 4432463 h 4432463"/>
              <a:gd name="connsiteX6" fmla="*/ 1014976 w 9857561"/>
              <a:gd name="connsiteY6" fmla="*/ 4432463 h 4432463"/>
              <a:gd name="connsiteX7" fmla="*/ 305270 w 9857561"/>
              <a:gd name="connsiteY7" fmla="*/ 3866192 h 4432463"/>
              <a:gd name="connsiteX8" fmla="*/ 470 w 9857561"/>
              <a:gd name="connsiteY8" fmla="*/ 1242521 h 4432463"/>
              <a:gd name="connsiteX0" fmla="*/ 38 w 9857129"/>
              <a:gd name="connsiteY0" fmla="*/ 1256854 h 4446796"/>
              <a:gd name="connsiteX1" fmla="*/ 1970676 w 9857129"/>
              <a:gd name="connsiteY1" fmla="*/ 159614 h 4446796"/>
              <a:gd name="connsiteX2" fmla="*/ 8082466 w 9857129"/>
              <a:gd name="connsiteY2" fmla="*/ 143736 h 4446796"/>
              <a:gd name="connsiteX3" fmla="*/ 9742432 w 9857129"/>
              <a:gd name="connsiteY3" fmla="*/ 1113420 h 4446796"/>
              <a:gd name="connsiteX4" fmla="*/ 9105938 w 9857129"/>
              <a:gd name="connsiteY4" fmla="*/ 3835701 h 4446796"/>
              <a:gd name="connsiteX5" fmla="*/ 8396231 w 9857129"/>
              <a:gd name="connsiteY5" fmla="*/ 4446796 h 4446796"/>
              <a:gd name="connsiteX6" fmla="*/ 1014544 w 9857129"/>
              <a:gd name="connsiteY6" fmla="*/ 4446796 h 4446796"/>
              <a:gd name="connsiteX7" fmla="*/ 304838 w 9857129"/>
              <a:gd name="connsiteY7" fmla="*/ 3880525 h 4446796"/>
              <a:gd name="connsiteX8" fmla="*/ 38 w 9857129"/>
              <a:gd name="connsiteY8" fmla="*/ 1256854 h 4446796"/>
              <a:gd name="connsiteX0" fmla="*/ 38 w 9857129"/>
              <a:gd name="connsiteY0" fmla="*/ 1113118 h 4303060"/>
              <a:gd name="connsiteX1" fmla="*/ 1970676 w 9857129"/>
              <a:gd name="connsiteY1" fmla="*/ 15878 h 4303060"/>
              <a:gd name="connsiteX2" fmla="*/ 8082466 w 9857129"/>
              <a:gd name="connsiteY2" fmla="*/ 0 h 4303060"/>
              <a:gd name="connsiteX3" fmla="*/ 9742432 w 9857129"/>
              <a:gd name="connsiteY3" fmla="*/ 969684 h 4303060"/>
              <a:gd name="connsiteX4" fmla="*/ 9105938 w 9857129"/>
              <a:gd name="connsiteY4" fmla="*/ 3691965 h 4303060"/>
              <a:gd name="connsiteX5" fmla="*/ 8396231 w 9857129"/>
              <a:gd name="connsiteY5" fmla="*/ 4303060 h 4303060"/>
              <a:gd name="connsiteX6" fmla="*/ 1014544 w 9857129"/>
              <a:gd name="connsiteY6" fmla="*/ 4303060 h 4303060"/>
              <a:gd name="connsiteX7" fmla="*/ 304838 w 9857129"/>
              <a:gd name="connsiteY7" fmla="*/ 3736789 h 4303060"/>
              <a:gd name="connsiteX8" fmla="*/ 38 w 9857129"/>
              <a:gd name="connsiteY8" fmla="*/ 1113118 h 4303060"/>
              <a:gd name="connsiteX0" fmla="*/ 45 w 9857136"/>
              <a:gd name="connsiteY0" fmla="*/ 1113118 h 4303060"/>
              <a:gd name="connsiteX1" fmla="*/ 1970683 w 9857136"/>
              <a:gd name="connsiteY1" fmla="*/ 15878 h 4303060"/>
              <a:gd name="connsiteX2" fmla="*/ 8082473 w 9857136"/>
              <a:gd name="connsiteY2" fmla="*/ 0 h 4303060"/>
              <a:gd name="connsiteX3" fmla="*/ 9742439 w 9857136"/>
              <a:gd name="connsiteY3" fmla="*/ 969684 h 4303060"/>
              <a:gd name="connsiteX4" fmla="*/ 9105945 w 9857136"/>
              <a:gd name="connsiteY4" fmla="*/ 3691965 h 4303060"/>
              <a:gd name="connsiteX5" fmla="*/ 8396238 w 9857136"/>
              <a:gd name="connsiteY5" fmla="*/ 4303060 h 4303060"/>
              <a:gd name="connsiteX6" fmla="*/ 1014551 w 9857136"/>
              <a:gd name="connsiteY6" fmla="*/ 4303060 h 4303060"/>
              <a:gd name="connsiteX7" fmla="*/ 304845 w 9857136"/>
              <a:gd name="connsiteY7" fmla="*/ 3736789 h 4303060"/>
              <a:gd name="connsiteX8" fmla="*/ 45 w 9857136"/>
              <a:gd name="connsiteY8" fmla="*/ 1113118 h 4303060"/>
              <a:gd name="connsiteX0" fmla="*/ 43 w 9857134"/>
              <a:gd name="connsiteY0" fmla="*/ 1289625 h 4479567"/>
              <a:gd name="connsiteX1" fmla="*/ 2065274 w 9857134"/>
              <a:gd name="connsiteY1" fmla="*/ 12566 h 4479567"/>
              <a:gd name="connsiteX2" fmla="*/ 8082471 w 9857134"/>
              <a:gd name="connsiteY2" fmla="*/ 176507 h 4479567"/>
              <a:gd name="connsiteX3" fmla="*/ 9742437 w 9857134"/>
              <a:gd name="connsiteY3" fmla="*/ 1146191 h 4479567"/>
              <a:gd name="connsiteX4" fmla="*/ 9105943 w 9857134"/>
              <a:gd name="connsiteY4" fmla="*/ 3868472 h 4479567"/>
              <a:gd name="connsiteX5" fmla="*/ 8396236 w 9857134"/>
              <a:gd name="connsiteY5" fmla="*/ 4479567 h 4479567"/>
              <a:gd name="connsiteX6" fmla="*/ 1014549 w 9857134"/>
              <a:gd name="connsiteY6" fmla="*/ 4479567 h 4479567"/>
              <a:gd name="connsiteX7" fmla="*/ 304843 w 9857134"/>
              <a:gd name="connsiteY7" fmla="*/ 3913296 h 4479567"/>
              <a:gd name="connsiteX8" fmla="*/ 43 w 9857134"/>
              <a:gd name="connsiteY8" fmla="*/ 1289625 h 4479567"/>
              <a:gd name="connsiteX0" fmla="*/ 43 w 9857134"/>
              <a:gd name="connsiteY0" fmla="*/ 1289625 h 4479567"/>
              <a:gd name="connsiteX1" fmla="*/ 2065274 w 9857134"/>
              <a:gd name="connsiteY1" fmla="*/ 12566 h 4479567"/>
              <a:gd name="connsiteX2" fmla="*/ 8082471 w 9857134"/>
              <a:gd name="connsiteY2" fmla="*/ 176507 h 4479567"/>
              <a:gd name="connsiteX3" fmla="*/ 9742437 w 9857134"/>
              <a:gd name="connsiteY3" fmla="*/ 1146191 h 4479567"/>
              <a:gd name="connsiteX4" fmla="*/ 9105943 w 9857134"/>
              <a:gd name="connsiteY4" fmla="*/ 3868472 h 4479567"/>
              <a:gd name="connsiteX5" fmla="*/ 8396236 w 9857134"/>
              <a:gd name="connsiteY5" fmla="*/ 4479567 h 4479567"/>
              <a:gd name="connsiteX6" fmla="*/ 1014549 w 9857134"/>
              <a:gd name="connsiteY6" fmla="*/ 4479567 h 4479567"/>
              <a:gd name="connsiteX7" fmla="*/ 304843 w 9857134"/>
              <a:gd name="connsiteY7" fmla="*/ 3913296 h 4479567"/>
              <a:gd name="connsiteX8" fmla="*/ 43 w 9857134"/>
              <a:gd name="connsiteY8" fmla="*/ 1289625 h 4479567"/>
              <a:gd name="connsiteX0" fmla="*/ 43 w 9857134"/>
              <a:gd name="connsiteY0" fmla="*/ 1289625 h 4479567"/>
              <a:gd name="connsiteX1" fmla="*/ 2065274 w 9857134"/>
              <a:gd name="connsiteY1" fmla="*/ 12566 h 4479567"/>
              <a:gd name="connsiteX2" fmla="*/ 8082471 w 9857134"/>
              <a:gd name="connsiteY2" fmla="*/ 176507 h 4479567"/>
              <a:gd name="connsiteX3" fmla="*/ 9742437 w 9857134"/>
              <a:gd name="connsiteY3" fmla="*/ 1146191 h 4479567"/>
              <a:gd name="connsiteX4" fmla="*/ 9105943 w 9857134"/>
              <a:gd name="connsiteY4" fmla="*/ 3868472 h 4479567"/>
              <a:gd name="connsiteX5" fmla="*/ 8396236 w 9857134"/>
              <a:gd name="connsiteY5" fmla="*/ 4479567 h 4479567"/>
              <a:gd name="connsiteX6" fmla="*/ 1014549 w 9857134"/>
              <a:gd name="connsiteY6" fmla="*/ 4479567 h 4479567"/>
              <a:gd name="connsiteX7" fmla="*/ 304843 w 9857134"/>
              <a:gd name="connsiteY7" fmla="*/ 3913296 h 4479567"/>
              <a:gd name="connsiteX8" fmla="*/ 43 w 9857134"/>
              <a:gd name="connsiteY8" fmla="*/ 1289625 h 4479567"/>
              <a:gd name="connsiteX0" fmla="*/ 43 w 9857134"/>
              <a:gd name="connsiteY0" fmla="*/ 1289625 h 4479567"/>
              <a:gd name="connsiteX1" fmla="*/ 2065274 w 9857134"/>
              <a:gd name="connsiteY1" fmla="*/ 12566 h 4479567"/>
              <a:gd name="connsiteX2" fmla="*/ 8082471 w 9857134"/>
              <a:gd name="connsiteY2" fmla="*/ 176507 h 4479567"/>
              <a:gd name="connsiteX3" fmla="*/ 9742437 w 9857134"/>
              <a:gd name="connsiteY3" fmla="*/ 1146191 h 4479567"/>
              <a:gd name="connsiteX4" fmla="*/ 9105943 w 9857134"/>
              <a:gd name="connsiteY4" fmla="*/ 3868472 h 4479567"/>
              <a:gd name="connsiteX5" fmla="*/ 8396236 w 9857134"/>
              <a:gd name="connsiteY5" fmla="*/ 4479567 h 4479567"/>
              <a:gd name="connsiteX6" fmla="*/ 1014549 w 9857134"/>
              <a:gd name="connsiteY6" fmla="*/ 4479567 h 4479567"/>
              <a:gd name="connsiteX7" fmla="*/ 304843 w 9857134"/>
              <a:gd name="connsiteY7" fmla="*/ 3913296 h 4479567"/>
              <a:gd name="connsiteX8" fmla="*/ 43 w 9857134"/>
              <a:gd name="connsiteY8" fmla="*/ 1289625 h 4479567"/>
              <a:gd name="connsiteX0" fmla="*/ 43 w 9524004"/>
              <a:gd name="connsiteY0" fmla="*/ 1289625 h 4479567"/>
              <a:gd name="connsiteX1" fmla="*/ 2065274 w 9524004"/>
              <a:gd name="connsiteY1" fmla="*/ 12566 h 4479567"/>
              <a:gd name="connsiteX2" fmla="*/ 8082471 w 9524004"/>
              <a:gd name="connsiteY2" fmla="*/ 176507 h 4479567"/>
              <a:gd name="connsiteX3" fmla="*/ 9048754 w 9524004"/>
              <a:gd name="connsiteY3" fmla="*/ 1276060 h 4479567"/>
              <a:gd name="connsiteX4" fmla="*/ 9105943 w 9524004"/>
              <a:gd name="connsiteY4" fmla="*/ 3868472 h 4479567"/>
              <a:gd name="connsiteX5" fmla="*/ 8396236 w 9524004"/>
              <a:gd name="connsiteY5" fmla="*/ 4479567 h 4479567"/>
              <a:gd name="connsiteX6" fmla="*/ 1014549 w 9524004"/>
              <a:gd name="connsiteY6" fmla="*/ 4479567 h 4479567"/>
              <a:gd name="connsiteX7" fmla="*/ 304843 w 9524004"/>
              <a:gd name="connsiteY7" fmla="*/ 3913296 h 4479567"/>
              <a:gd name="connsiteX8" fmla="*/ 43 w 9524004"/>
              <a:gd name="connsiteY8" fmla="*/ 1289625 h 4479567"/>
              <a:gd name="connsiteX0" fmla="*/ 43 w 9671683"/>
              <a:gd name="connsiteY0" fmla="*/ 1289625 h 4479567"/>
              <a:gd name="connsiteX1" fmla="*/ 2065274 w 9671683"/>
              <a:gd name="connsiteY1" fmla="*/ 12566 h 4479567"/>
              <a:gd name="connsiteX2" fmla="*/ 8082471 w 9671683"/>
              <a:gd name="connsiteY2" fmla="*/ 176507 h 4479567"/>
              <a:gd name="connsiteX3" fmla="*/ 9048754 w 9671683"/>
              <a:gd name="connsiteY3" fmla="*/ 1276060 h 4479567"/>
              <a:gd name="connsiteX4" fmla="*/ 9105943 w 9671683"/>
              <a:gd name="connsiteY4" fmla="*/ 3868472 h 4479567"/>
              <a:gd name="connsiteX5" fmla="*/ 8396236 w 9671683"/>
              <a:gd name="connsiteY5" fmla="*/ 4479567 h 4479567"/>
              <a:gd name="connsiteX6" fmla="*/ 1014549 w 9671683"/>
              <a:gd name="connsiteY6" fmla="*/ 4479567 h 4479567"/>
              <a:gd name="connsiteX7" fmla="*/ 304843 w 9671683"/>
              <a:gd name="connsiteY7" fmla="*/ 3913296 h 4479567"/>
              <a:gd name="connsiteX8" fmla="*/ 43 w 9671683"/>
              <a:gd name="connsiteY8" fmla="*/ 1289625 h 4479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71683" h="4479567">
                <a:moveTo>
                  <a:pt x="43" y="1289625"/>
                </a:moveTo>
                <a:cubicBezTo>
                  <a:pt x="-8922" y="644132"/>
                  <a:pt x="1401851" y="-106550"/>
                  <a:pt x="2065274" y="12566"/>
                </a:cubicBezTo>
                <a:cubicBezTo>
                  <a:pt x="3247902" y="272332"/>
                  <a:pt x="5506296" y="-33282"/>
                  <a:pt x="8082471" y="176507"/>
                </a:cubicBezTo>
                <a:cubicBezTo>
                  <a:pt x="9257501" y="546135"/>
                  <a:pt x="8770848" y="307837"/>
                  <a:pt x="9048754" y="1276060"/>
                </a:cubicBezTo>
                <a:cubicBezTo>
                  <a:pt x="9744498" y="2112858"/>
                  <a:pt x="9981496" y="2928174"/>
                  <a:pt x="9105943" y="3868472"/>
                </a:cubicBezTo>
                <a:cubicBezTo>
                  <a:pt x="9105943" y="4002977"/>
                  <a:pt x="8530741" y="4479567"/>
                  <a:pt x="8396236" y="4479567"/>
                </a:cubicBezTo>
                <a:lnTo>
                  <a:pt x="1014549" y="4479567"/>
                </a:lnTo>
                <a:cubicBezTo>
                  <a:pt x="880044" y="4479567"/>
                  <a:pt x="582748" y="4289848"/>
                  <a:pt x="304843" y="3913296"/>
                </a:cubicBezTo>
                <a:cubicBezTo>
                  <a:pt x="107620" y="2934151"/>
                  <a:pt x="89690" y="2376347"/>
                  <a:pt x="43" y="1289625"/>
                </a:cubicBezTo>
                <a:close/>
              </a:path>
            </a:pathLst>
          </a:custGeom>
          <a:solidFill>
            <a:srgbClr val="2CB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9" name="Hình chữ nhật: Góc Tròn 8">
            <a:extLst>
              <a:ext uri="{FF2B5EF4-FFF2-40B4-BE49-F238E27FC236}">
                <a16:creationId xmlns:a16="http://schemas.microsoft.com/office/drawing/2014/main" id="{5F29F431-04A0-4AA7-8E98-35B7BE9B00FB}"/>
              </a:ext>
            </a:extLst>
          </p:cNvPr>
          <p:cNvSpPr/>
          <p:nvPr/>
        </p:nvSpPr>
        <p:spPr>
          <a:xfrm>
            <a:off x="3352210" y="2038766"/>
            <a:ext cx="5486400" cy="2631143"/>
          </a:xfrm>
          <a:prstGeom prst="roundRect">
            <a:avLst>
              <a:gd name="adj" fmla="val 3208"/>
            </a:avLst>
          </a:prstGeom>
          <a:solidFill>
            <a:schemeClr val="accent4">
              <a:lumMod val="60000"/>
              <a:lumOff val="40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Hình chữ nhật: Góc Tròn 6">
            <a:extLst>
              <a:ext uri="{FF2B5EF4-FFF2-40B4-BE49-F238E27FC236}">
                <a16:creationId xmlns:a16="http://schemas.microsoft.com/office/drawing/2014/main" id="{73B6DF58-BBED-4DA1-B875-05B4C99CE7FF}"/>
              </a:ext>
            </a:extLst>
          </p:cNvPr>
          <p:cNvSpPr/>
          <p:nvPr/>
        </p:nvSpPr>
        <p:spPr>
          <a:xfrm>
            <a:off x="3135642" y="4711235"/>
            <a:ext cx="5919537" cy="181898"/>
          </a:xfrm>
          <a:custGeom>
            <a:avLst/>
            <a:gdLst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919537 w 5919537"/>
              <a:gd name="connsiteY4" fmla="*/ 258717 h 310462"/>
              <a:gd name="connsiteX5" fmla="*/ 5867792 w 5919537"/>
              <a:gd name="connsiteY5" fmla="*/ 310462 h 310462"/>
              <a:gd name="connsiteX6" fmla="*/ 51745 w 5919537"/>
              <a:gd name="connsiteY6" fmla="*/ 310462 h 310462"/>
              <a:gd name="connsiteX7" fmla="*/ 0 w 5919537"/>
              <a:gd name="connsiteY7" fmla="*/ 258717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919537 w 5919537"/>
              <a:gd name="connsiteY4" fmla="*/ 258717 h 310462"/>
              <a:gd name="connsiteX5" fmla="*/ 5867792 w 5919537"/>
              <a:gd name="connsiteY5" fmla="*/ 310462 h 310462"/>
              <a:gd name="connsiteX6" fmla="*/ 226673 w 5919537"/>
              <a:gd name="connsiteY6" fmla="*/ 310462 h 310462"/>
              <a:gd name="connsiteX7" fmla="*/ 0 w 5919537"/>
              <a:gd name="connsiteY7" fmla="*/ 258717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919537 w 5919537"/>
              <a:gd name="connsiteY4" fmla="*/ 258717 h 310462"/>
              <a:gd name="connsiteX5" fmla="*/ 5867792 w 5919537"/>
              <a:gd name="connsiteY5" fmla="*/ 310462 h 310462"/>
              <a:gd name="connsiteX6" fmla="*/ 226673 w 5919537"/>
              <a:gd name="connsiteY6" fmla="*/ 310462 h 310462"/>
              <a:gd name="connsiteX7" fmla="*/ 151075 w 5919537"/>
              <a:gd name="connsiteY7" fmla="*/ 179204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919537 w 5919537"/>
              <a:gd name="connsiteY4" fmla="*/ 258717 h 310462"/>
              <a:gd name="connsiteX5" fmla="*/ 5867792 w 5919537"/>
              <a:gd name="connsiteY5" fmla="*/ 310462 h 310462"/>
              <a:gd name="connsiteX6" fmla="*/ 226673 w 5919537"/>
              <a:gd name="connsiteY6" fmla="*/ 310462 h 310462"/>
              <a:gd name="connsiteX7" fmla="*/ 111318 w 5919537"/>
              <a:gd name="connsiteY7" fmla="*/ 226912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890323 w 5919537"/>
              <a:gd name="connsiteY4" fmla="*/ 229503 h 310462"/>
              <a:gd name="connsiteX5" fmla="*/ 5867792 w 5919537"/>
              <a:gd name="connsiteY5" fmla="*/ 310462 h 310462"/>
              <a:gd name="connsiteX6" fmla="*/ 226673 w 5919537"/>
              <a:gd name="connsiteY6" fmla="*/ 310462 h 310462"/>
              <a:gd name="connsiteX7" fmla="*/ 111318 w 5919537"/>
              <a:gd name="connsiteY7" fmla="*/ 226912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890323 w 5919537"/>
              <a:gd name="connsiteY4" fmla="*/ 229503 h 310462"/>
              <a:gd name="connsiteX5" fmla="*/ 5765543 w 5919537"/>
              <a:gd name="connsiteY5" fmla="*/ 310462 h 310462"/>
              <a:gd name="connsiteX6" fmla="*/ 226673 w 5919537"/>
              <a:gd name="connsiteY6" fmla="*/ 310462 h 310462"/>
              <a:gd name="connsiteX7" fmla="*/ 111318 w 5919537"/>
              <a:gd name="connsiteY7" fmla="*/ 226912 h 310462"/>
              <a:gd name="connsiteX8" fmla="*/ 0 w 5919537"/>
              <a:gd name="connsiteY8" fmla="*/ 51745 h 310462"/>
              <a:gd name="connsiteX0" fmla="*/ 0 w 5919537"/>
              <a:gd name="connsiteY0" fmla="*/ 51745 h 310462"/>
              <a:gd name="connsiteX1" fmla="*/ 51745 w 5919537"/>
              <a:gd name="connsiteY1" fmla="*/ 0 h 310462"/>
              <a:gd name="connsiteX2" fmla="*/ 5867792 w 5919537"/>
              <a:gd name="connsiteY2" fmla="*/ 0 h 310462"/>
              <a:gd name="connsiteX3" fmla="*/ 5919537 w 5919537"/>
              <a:gd name="connsiteY3" fmla="*/ 51745 h 310462"/>
              <a:gd name="connsiteX4" fmla="*/ 5831895 w 5919537"/>
              <a:gd name="connsiteY4" fmla="*/ 200289 h 310462"/>
              <a:gd name="connsiteX5" fmla="*/ 5765543 w 5919537"/>
              <a:gd name="connsiteY5" fmla="*/ 310462 h 310462"/>
              <a:gd name="connsiteX6" fmla="*/ 226673 w 5919537"/>
              <a:gd name="connsiteY6" fmla="*/ 310462 h 310462"/>
              <a:gd name="connsiteX7" fmla="*/ 111318 w 5919537"/>
              <a:gd name="connsiteY7" fmla="*/ 226912 h 310462"/>
              <a:gd name="connsiteX8" fmla="*/ 0 w 5919537"/>
              <a:gd name="connsiteY8" fmla="*/ 51745 h 310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19537" h="310462">
                <a:moveTo>
                  <a:pt x="0" y="51745"/>
                </a:moveTo>
                <a:cubicBezTo>
                  <a:pt x="0" y="23167"/>
                  <a:pt x="23167" y="0"/>
                  <a:pt x="51745" y="0"/>
                </a:cubicBezTo>
                <a:lnTo>
                  <a:pt x="5867792" y="0"/>
                </a:lnTo>
                <a:cubicBezTo>
                  <a:pt x="5896370" y="0"/>
                  <a:pt x="5919537" y="23167"/>
                  <a:pt x="5919537" y="51745"/>
                </a:cubicBezTo>
                <a:lnTo>
                  <a:pt x="5831895" y="200289"/>
                </a:lnTo>
                <a:cubicBezTo>
                  <a:pt x="5831895" y="228867"/>
                  <a:pt x="5794121" y="310462"/>
                  <a:pt x="5765543" y="310462"/>
                </a:cubicBezTo>
                <a:lnTo>
                  <a:pt x="226673" y="310462"/>
                </a:lnTo>
                <a:cubicBezTo>
                  <a:pt x="198095" y="310462"/>
                  <a:pt x="111318" y="255490"/>
                  <a:pt x="111318" y="226912"/>
                </a:cubicBezTo>
                <a:lnTo>
                  <a:pt x="0" y="51745"/>
                </a:lnTo>
                <a:close/>
              </a:path>
            </a:pathLst>
          </a:custGeom>
          <a:solidFill>
            <a:srgbClr val="F4F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Hình chữ nhật: Góc Tròn 7">
            <a:extLst>
              <a:ext uri="{FF2B5EF4-FFF2-40B4-BE49-F238E27FC236}">
                <a16:creationId xmlns:a16="http://schemas.microsoft.com/office/drawing/2014/main" id="{BF0C335D-DD30-4A4B-9030-77CFC1E5BA8E}"/>
              </a:ext>
            </a:extLst>
          </p:cNvPr>
          <p:cNvSpPr/>
          <p:nvPr/>
        </p:nvSpPr>
        <p:spPr>
          <a:xfrm>
            <a:off x="5457172" y="4711235"/>
            <a:ext cx="1277655" cy="83286"/>
          </a:xfrm>
          <a:prstGeom prst="roundRect">
            <a:avLst>
              <a:gd name="adj" fmla="val 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grpSp>
        <p:nvGrpSpPr>
          <p:cNvPr id="25" name="Nhóm 24">
            <a:extLst>
              <a:ext uri="{FF2B5EF4-FFF2-40B4-BE49-F238E27FC236}">
                <a16:creationId xmlns:a16="http://schemas.microsoft.com/office/drawing/2014/main" id="{23230A3F-5634-43C6-A4A6-4D9D0B48D6C8}"/>
              </a:ext>
            </a:extLst>
          </p:cNvPr>
          <p:cNvGrpSpPr/>
          <p:nvPr/>
        </p:nvGrpSpPr>
        <p:grpSpPr>
          <a:xfrm>
            <a:off x="9465112" y="2674256"/>
            <a:ext cx="1104561" cy="2631143"/>
            <a:chOff x="9473922" y="1174377"/>
            <a:chExt cx="1738645" cy="3862507"/>
          </a:xfrm>
        </p:grpSpPr>
        <p:grpSp>
          <p:nvGrpSpPr>
            <p:cNvPr id="17" name="Nhóm 16">
              <a:extLst>
                <a:ext uri="{FF2B5EF4-FFF2-40B4-BE49-F238E27FC236}">
                  <a16:creationId xmlns:a16="http://schemas.microsoft.com/office/drawing/2014/main" id="{ED5B1DF4-3B3A-4F31-B6AC-1F2FA9AE23E5}"/>
                </a:ext>
              </a:extLst>
            </p:cNvPr>
            <p:cNvGrpSpPr/>
            <p:nvPr/>
          </p:nvGrpSpPr>
          <p:grpSpPr>
            <a:xfrm>
              <a:off x="9473922" y="1464361"/>
              <a:ext cx="1121963" cy="3345203"/>
              <a:chOff x="9632414" y="1468460"/>
              <a:chExt cx="1121963" cy="3345203"/>
            </a:xfrm>
          </p:grpSpPr>
          <p:sp>
            <p:nvSpPr>
              <p:cNvPr id="12" name="Hình Bầu dục 11">
                <a:extLst>
                  <a:ext uri="{FF2B5EF4-FFF2-40B4-BE49-F238E27FC236}">
                    <a16:creationId xmlns:a16="http://schemas.microsoft.com/office/drawing/2014/main" id="{6BC76ACA-0566-46E8-A94A-402BABE2ECE2}"/>
                  </a:ext>
                </a:extLst>
              </p:cNvPr>
              <p:cNvSpPr/>
              <p:nvPr/>
            </p:nvSpPr>
            <p:spPr>
              <a:xfrm rot="20713219">
                <a:off x="9827794" y="1468460"/>
                <a:ext cx="459242" cy="1002451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11" name="Cung 10">
                <a:extLst>
                  <a:ext uri="{FF2B5EF4-FFF2-40B4-BE49-F238E27FC236}">
                    <a16:creationId xmlns:a16="http://schemas.microsoft.com/office/drawing/2014/main" id="{3AA22062-0A35-48FE-859D-DC92B29AAB13}"/>
                  </a:ext>
                </a:extLst>
              </p:cNvPr>
              <p:cNvSpPr/>
              <p:nvPr/>
            </p:nvSpPr>
            <p:spPr>
              <a:xfrm>
                <a:off x="9899676" y="1881051"/>
                <a:ext cx="315478" cy="2932612"/>
              </a:xfrm>
              <a:prstGeom prst="arc">
                <a:avLst>
                  <a:gd name="adj1" fmla="val 16364289"/>
                  <a:gd name="adj2" fmla="val 0"/>
                </a:avLst>
              </a:prstGeom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13" name="Hình Bầu dục 11">
                <a:extLst>
                  <a:ext uri="{FF2B5EF4-FFF2-40B4-BE49-F238E27FC236}">
                    <a16:creationId xmlns:a16="http://schemas.microsoft.com/office/drawing/2014/main" id="{E4807BD7-AA4D-4DDF-B1E3-C61CC6BF13AC}"/>
                  </a:ext>
                </a:extLst>
              </p:cNvPr>
              <p:cNvSpPr/>
              <p:nvPr/>
            </p:nvSpPr>
            <p:spPr>
              <a:xfrm rot="2787974">
                <a:off x="10287209" y="2204984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14" name="Hình Bầu dục 11">
                <a:extLst>
                  <a:ext uri="{FF2B5EF4-FFF2-40B4-BE49-F238E27FC236}">
                    <a16:creationId xmlns:a16="http://schemas.microsoft.com/office/drawing/2014/main" id="{4F99EBF3-6CDB-49B9-AE04-D4B6F1D3E60B}"/>
                  </a:ext>
                </a:extLst>
              </p:cNvPr>
              <p:cNvSpPr/>
              <p:nvPr/>
            </p:nvSpPr>
            <p:spPr>
              <a:xfrm rot="18570184">
                <a:off x="9780389" y="2227702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15" name="Hình Bầu dục 11">
                <a:extLst>
                  <a:ext uri="{FF2B5EF4-FFF2-40B4-BE49-F238E27FC236}">
                    <a16:creationId xmlns:a16="http://schemas.microsoft.com/office/drawing/2014/main" id="{E12842C5-AF3E-4EF5-A05E-A6303F776C1E}"/>
                  </a:ext>
                </a:extLst>
              </p:cNvPr>
              <p:cNvSpPr/>
              <p:nvPr/>
            </p:nvSpPr>
            <p:spPr>
              <a:xfrm rot="2787974">
                <a:off x="10287210" y="2656383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16" name="Hình Bầu dục 11">
                <a:extLst>
                  <a:ext uri="{FF2B5EF4-FFF2-40B4-BE49-F238E27FC236}">
                    <a16:creationId xmlns:a16="http://schemas.microsoft.com/office/drawing/2014/main" id="{98AF536F-9CDF-4894-8C73-B31404B38674}"/>
                  </a:ext>
                </a:extLst>
              </p:cNvPr>
              <p:cNvSpPr/>
              <p:nvPr/>
            </p:nvSpPr>
            <p:spPr>
              <a:xfrm rot="18699936">
                <a:off x="9837374" y="2679895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</p:grpSp>
        <p:grpSp>
          <p:nvGrpSpPr>
            <p:cNvPr id="18" name="Nhóm 17">
              <a:extLst>
                <a:ext uri="{FF2B5EF4-FFF2-40B4-BE49-F238E27FC236}">
                  <a16:creationId xmlns:a16="http://schemas.microsoft.com/office/drawing/2014/main" id="{D8020C0E-7055-473D-9C39-E2377251107C}"/>
                </a:ext>
              </a:extLst>
            </p:cNvPr>
            <p:cNvGrpSpPr/>
            <p:nvPr/>
          </p:nvGrpSpPr>
          <p:grpSpPr>
            <a:xfrm flipH="1">
              <a:off x="10013716" y="1174377"/>
              <a:ext cx="1198851" cy="3862507"/>
              <a:chOff x="9632414" y="1468460"/>
              <a:chExt cx="1121963" cy="3345203"/>
            </a:xfrm>
          </p:grpSpPr>
          <p:sp>
            <p:nvSpPr>
              <p:cNvPr id="19" name="Hình Bầu dục 11">
                <a:extLst>
                  <a:ext uri="{FF2B5EF4-FFF2-40B4-BE49-F238E27FC236}">
                    <a16:creationId xmlns:a16="http://schemas.microsoft.com/office/drawing/2014/main" id="{3B5765F6-ED4E-4CE3-80D8-428A45638DFB}"/>
                  </a:ext>
                </a:extLst>
              </p:cNvPr>
              <p:cNvSpPr/>
              <p:nvPr/>
            </p:nvSpPr>
            <p:spPr>
              <a:xfrm rot="20713219">
                <a:off x="9827794" y="1468460"/>
                <a:ext cx="459242" cy="1002451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0" name="Cung 19">
                <a:extLst>
                  <a:ext uri="{FF2B5EF4-FFF2-40B4-BE49-F238E27FC236}">
                    <a16:creationId xmlns:a16="http://schemas.microsoft.com/office/drawing/2014/main" id="{B8767021-6603-45B1-AB33-59D11BCB9434}"/>
                  </a:ext>
                </a:extLst>
              </p:cNvPr>
              <p:cNvSpPr/>
              <p:nvPr/>
            </p:nvSpPr>
            <p:spPr>
              <a:xfrm>
                <a:off x="9899676" y="1881051"/>
                <a:ext cx="315478" cy="2932612"/>
              </a:xfrm>
              <a:prstGeom prst="arc">
                <a:avLst>
                  <a:gd name="adj1" fmla="val 16364289"/>
                  <a:gd name="adj2" fmla="val 0"/>
                </a:avLst>
              </a:prstGeom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1" name="Hình Bầu dục 11">
                <a:extLst>
                  <a:ext uri="{FF2B5EF4-FFF2-40B4-BE49-F238E27FC236}">
                    <a16:creationId xmlns:a16="http://schemas.microsoft.com/office/drawing/2014/main" id="{8DF72600-D12A-4FD0-BA35-B36377DF5D4B}"/>
                  </a:ext>
                </a:extLst>
              </p:cNvPr>
              <p:cNvSpPr/>
              <p:nvPr/>
            </p:nvSpPr>
            <p:spPr>
              <a:xfrm rot="2787974">
                <a:off x="10287209" y="2204984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2" name="Hình Bầu dục 11">
                <a:extLst>
                  <a:ext uri="{FF2B5EF4-FFF2-40B4-BE49-F238E27FC236}">
                    <a16:creationId xmlns:a16="http://schemas.microsoft.com/office/drawing/2014/main" id="{13977A99-787F-4369-8A62-C933E3C05F10}"/>
                  </a:ext>
                </a:extLst>
              </p:cNvPr>
              <p:cNvSpPr/>
              <p:nvPr/>
            </p:nvSpPr>
            <p:spPr>
              <a:xfrm rot="18570184">
                <a:off x="9780389" y="2227702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3" name="Hình Bầu dục 11">
                <a:extLst>
                  <a:ext uri="{FF2B5EF4-FFF2-40B4-BE49-F238E27FC236}">
                    <a16:creationId xmlns:a16="http://schemas.microsoft.com/office/drawing/2014/main" id="{9702CBA6-5189-4E82-A827-E510CC089D8D}"/>
                  </a:ext>
                </a:extLst>
              </p:cNvPr>
              <p:cNvSpPr/>
              <p:nvPr/>
            </p:nvSpPr>
            <p:spPr>
              <a:xfrm rot="2787974">
                <a:off x="10287210" y="2656383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4" name="Hình Bầu dục 11">
                <a:extLst>
                  <a:ext uri="{FF2B5EF4-FFF2-40B4-BE49-F238E27FC236}">
                    <a16:creationId xmlns:a16="http://schemas.microsoft.com/office/drawing/2014/main" id="{25F0D608-C968-4B5C-A2C6-B0D26124B9E5}"/>
                  </a:ext>
                </a:extLst>
              </p:cNvPr>
              <p:cNvSpPr/>
              <p:nvPr/>
            </p:nvSpPr>
            <p:spPr>
              <a:xfrm rot="18699936">
                <a:off x="9837374" y="2679895"/>
                <a:ext cx="319192" cy="615142"/>
              </a:xfrm>
              <a:custGeom>
                <a:avLst/>
                <a:gdLst>
                  <a:gd name="connsiteX0" fmla="*/ 0 w 525712"/>
                  <a:gd name="connsiteY0" fmla="*/ 391190 h 782379"/>
                  <a:gd name="connsiteX1" fmla="*/ 262856 w 525712"/>
                  <a:gd name="connsiteY1" fmla="*/ 0 h 782379"/>
                  <a:gd name="connsiteX2" fmla="*/ 525712 w 525712"/>
                  <a:gd name="connsiteY2" fmla="*/ 391190 h 782379"/>
                  <a:gd name="connsiteX3" fmla="*/ 262856 w 525712"/>
                  <a:gd name="connsiteY3" fmla="*/ 782380 h 782379"/>
                  <a:gd name="connsiteX4" fmla="*/ 0 w 525712"/>
                  <a:gd name="connsiteY4" fmla="*/ 391190 h 782379"/>
                  <a:gd name="connsiteX0" fmla="*/ 2 w 525714"/>
                  <a:gd name="connsiteY0" fmla="*/ 532142 h 923332"/>
                  <a:gd name="connsiteX1" fmla="*/ 266272 w 525714"/>
                  <a:gd name="connsiteY1" fmla="*/ 0 h 923332"/>
                  <a:gd name="connsiteX2" fmla="*/ 525714 w 525714"/>
                  <a:gd name="connsiteY2" fmla="*/ 532142 h 923332"/>
                  <a:gd name="connsiteX3" fmla="*/ 262858 w 525714"/>
                  <a:gd name="connsiteY3" fmla="*/ 923332 h 923332"/>
                  <a:gd name="connsiteX4" fmla="*/ 2 w 525714"/>
                  <a:gd name="connsiteY4" fmla="*/ 532142 h 923332"/>
                  <a:gd name="connsiteX0" fmla="*/ 21 w 525733"/>
                  <a:gd name="connsiteY0" fmla="*/ 532142 h 1002448"/>
                  <a:gd name="connsiteX1" fmla="*/ 266291 w 525733"/>
                  <a:gd name="connsiteY1" fmla="*/ 0 h 1002448"/>
                  <a:gd name="connsiteX2" fmla="*/ 525733 w 525733"/>
                  <a:gd name="connsiteY2" fmla="*/ 532142 h 1002448"/>
                  <a:gd name="connsiteX3" fmla="*/ 255514 w 525733"/>
                  <a:gd name="connsiteY3" fmla="*/ 1002448 h 1002448"/>
                  <a:gd name="connsiteX4" fmla="*/ 21 w 525733"/>
                  <a:gd name="connsiteY4" fmla="*/ 532142 h 1002448"/>
                  <a:gd name="connsiteX0" fmla="*/ 14 w 476520"/>
                  <a:gd name="connsiteY0" fmla="*/ 532145 h 1002455"/>
                  <a:gd name="connsiteX1" fmla="*/ 266284 w 476520"/>
                  <a:gd name="connsiteY1" fmla="*/ 3 h 1002455"/>
                  <a:gd name="connsiteX2" fmla="*/ 476520 w 476520"/>
                  <a:gd name="connsiteY2" fmla="*/ 539428 h 1002455"/>
                  <a:gd name="connsiteX3" fmla="*/ 255507 w 476520"/>
                  <a:gd name="connsiteY3" fmla="*/ 1002451 h 1002455"/>
                  <a:gd name="connsiteX4" fmla="*/ 14 w 476520"/>
                  <a:gd name="connsiteY4" fmla="*/ 532145 h 1002455"/>
                  <a:gd name="connsiteX0" fmla="*/ 15 w 459242"/>
                  <a:gd name="connsiteY0" fmla="*/ 543459 h 1002451"/>
                  <a:gd name="connsiteX1" fmla="*/ 249006 w 459242"/>
                  <a:gd name="connsiteY1" fmla="*/ 2 h 1002451"/>
                  <a:gd name="connsiteX2" fmla="*/ 459242 w 459242"/>
                  <a:gd name="connsiteY2" fmla="*/ 539427 h 1002451"/>
                  <a:gd name="connsiteX3" fmla="*/ 238229 w 459242"/>
                  <a:gd name="connsiteY3" fmla="*/ 1002450 h 1002451"/>
                  <a:gd name="connsiteX4" fmla="*/ 15 w 459242"/>
                  <a:gd name="connsiteY4" fmla="*/ 543459 h 100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9242" h="1002451">
                    <a:moveTo>
                      <a:pt x="15" y="543459"/>
                    </a:moveTo>
                    <a:cubicBezTo>
                      <a:pt x="1811" y="376384"/>
                      <a:pt x="172468" y="674"/>
                      <a:pt x="249006" y="2"/>
                    </a:cubicBezTo>
                    <a:cubicBezTo>
                      <a:pt x="325544" y="-670"/>
                      <a:pt x="459242" y="323379"/>
                      <a:pt x="459242" y="539427"/>
                    </a:cubicBezTo>
                    <a:cubicBezTo>
                      <a:pt x="459242" y="755475"/>
                      <a:pt x="314767" y="1001778"/>
                      <a:pt x="238229" y="1002450"/>
                    </a:cubicBezTo>
                    <a:cubicBezTo>
                      <a:pt x="161691" y="1003122"/>
                      <a:pt x="-1781" y="710534"/>
                      <a:pt x="15" y="543459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</p:grpSp>
        <p:sp>
          <p:nvSpPr>
            <p:cNvPr id="10" name="Lưu đồ: Thao tác Thủ công 9">
              <a:extLst>
                <a:ext uri="{FF2B5EF4-FFF2-40B4-BE49-F238E27FC236}">
                  <a16:creationId xmlns:a16="http://schemas.microsoft.com/office/drawing/2014/main" id="{B2453782-F624-4397-AE78-FBC06D4CE9A7}"/>
                </a:ext>
              </a:extLst>
            </p:cNvPr>
            <p:cNvSpPr/>
            <p:nvPr/>
          </p:nvSpPr>
          <p:spPr>
            <a:xfrm>
              <a:off x="9547986" y="3352800"/>
              <a:ext cx="1459832" cy="1066800"/>
            </a:xfrm>
            <a:prstGeom prst="flowChartManualOperation">
              <a:avLst/>
            </a:prstGeom>
            <a:solidFill>
              <a:srgbClr val="F6D2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34" name="Nhóm 33">
            <a:extLst>
              <a:ext uri="{FF2B5EF4-FFF2-40B4-BE49-F238E27FC236}">
                <a16:creationId xmlns:a16="http://schemas.microsoft.com/office/drawing/2014/main" id="{0EE25E35-7BD0-4F81-B4FF-23286B346C0D}"/>
              </a:ext>
            </a:extLst>
          </p:cNvPr>
          <p:cNvGrpSpPr/>
          <p:nvPr/>
        </p:nvGrpSpPr>
        <p:grpSpPr>
          <a:xfrm>
            <a:off x="952551" y="1615872"/>
            <a:ext cx="2103666" cy="3280322"/>
            <a:chOff x="952551" y="1131050"/>
            <a:chExt cx="2103666" cy="3280322"/>
          </a:xfrm>
          <a:solidFill>
            <a:srgbClr val="FE9B95"/>
          </a:solidFill>
        </p:grpSpPr>
        <p:grpSp>
          <p:nvGrpSpPr>
            <p:cNvPr id="32" name="Nhóm 31">
              <a:extLst>
                <a:ext uri="{FF2B5EF4-FFF2-40B4-BE49-F238E27FC236}">
                  <a16:creationId xmlns:a16="http://schemas.microsoft.com/office/drawing/2014/main" id="{13627B6A-8406-435F-AB62-2F311F596A3D}"/>
                </a:ext>
              </a:extLst>
            </p:cNvPr>
            <p:cNvGrpSpPr/>
            <p:nvPr/>
          </p:nvGrpSpPr>
          <p:grpSpPr>
            <a:xfrm>
              <a:off x="952551" y="1131050"/>
              <a:ext cx="1877692" cy="3280322"/>
              <a:chOff x="1274408" y="124284"/>
              <a:chExt cx="2479167" cy="4284729"/>
            </a:xfrm>
            <a:grpFill/>
          </p:grpSpPr>
          <p:sp>
            <p:nvSpPr>
              <p:cNvPr id="26" name="Hình chữ nhật: Góc Tròn 25">
                <a:extLst>
                  <a:ext uri="{FF2B5EF4-FFF2-40B4-BE49-F238E27FC236}">
                    <a16:creationId xmlns:a16="http://schemas.microsoft.com/office/drawing/2014/main" id="{BA4EE0C3-8EF7-4DBA-B727-EA85941FF574}"/>
                  </a:ext>
                </a:extLst>
              </p:cNvPr>
              <p:cNvSpPr/>
              <p:nvPr/>
            </p:nvSpPr>
            <p:spPr>
              <a:xfrm>
                <a:off x="1274408" y="4227115"/>
                <a:ext cx="1620618" cy="181898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7" name="Hình chữ nhật: Góc Tròn 26">
                <a:extLst>
                  <a:ext uri="{FF2B5EF4-FFF2-40B4-BE49-F238E27FC236}">
                    <a16:creationId xmlns:a16="http://schemas.microsoft.com/office/drawing/2014/main" id="{0946BD70-1D87-4F97-B164-04132BCAE5A7}"/>
                  </a:ext>
                </a:extLst>
              </p:cNvPr>
              <p:cNvSpPr/>
              <p:nvPr/>
            </p:nvSpPr>
            <p:spPr>
              <a:xfrm rot="4828103">
                <a:off x="947605" y="3294448"/>
                <a:ext cx="1969080" cy="11707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8" name="Hình Bầu dục 27">
                <a:extLst>
                  <a:ext uri="{FF2B5EF4-FFF2-40B4-BE49-F238E27FC236}">
                    <a16:creationId xmlns:a16="http://schemas.microsoft.com/office/drawing/2014/main" id="{66EF009A-62FC-403E-B169-03077867812E}"/>
                  </a:ext>
                </a:extLst>
              </p:cNvPr>
              <p:cNvSpPr/>
              <p:nvPr/>
            </p:nvSpPr>
            <p:spPr>
              <a:xfrm>
                <a:off x="1586422" y="2174002"/>
                <a:ext cx="346652" cy="35124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29" name="Hình chữ nhật: Góc Tròn 28">
                <a:extLst>
                  <a:ext uri="{FF2B5EF4-FFF2-40B4-BE49-F238E27FC236}">
                    <a16:creationId xmlns:a16="http://schemas.microsoft.com/office/drawing/2014/main" id="{B306144E-D379-4C02-B961-9B2E9CD9A0CF}"/>
                  </a:ext>
                </a:extLst>
              </p:cNvPr>
              <p:cNvSpPr/>
              <p:nvPr/>
            </p:nvSpPr>
            <p:spPr>
              <a:xfrm rot="7195089">
                <a:off x="1275118" y="1404029"/>
                <a:ext cx="1927013" cy="13613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30" name="Lưu đồ: Trễ 29">
                <a:extLst>
                  <a:ext uri="{FF2B5EF4-FFF2-40B4-BE49-F238E27FC236}">
                    <a16:creationId xmlns:a16="http://schemas.microsoft.com/office/drawing/2014/main" id="{14C68599-4F83-4F03-8A11-F4EEF7B1CB4F}"/>
                  </a:ext>
                </a:extLst>
              </p:cNvPr>
              <p:cNvSpPr/>
              <p:nvPr/>
            </p:nvSpPr>
            <p:spPr>
              <a:xfrm rot="12414957">
                <a:off x="2630344" y="408739"/>
                <a:ext cx="320842" cy="276344"/>
              </a:xfrm>
              <a:prstGeom prst="flowChartDelay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  <p:sp>
            <p:nvSpPr>
              <p:cNvPr id="31" name="Lưu đồ: Trễ 30">
                <a:extLst>
                  <a:ext uri="{FF2B5EF4-FFF2-40B4-BE49-F238E27FC236}">
                    <a16:creationId xmlns:a16="http://schemas.microsoft.com/office/drawing/2014/main" id="{7570941F-C25D-4C3C-B66D-D0ABBB490823}"/>
                  </a:ext>
                </a:extLst>
              </p:cNvPr>
              <p:cNvSpPr/>
              <p:nvPr/>
            </p:nvSpPr>
            <p:spPr>
              <a:xfrm rot="12602749">
                <a:off x="2800974" y="124284"/>
                <a:ext cx="952601" cy="1322045"/>
              </a:xfrm>
              <a:prstGeom prst="flowChartDelay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/>
              </a:p>
            </p:txBody>
          </p:sp>
        </p:grpSp>
        <p:sp>
          <p:nvSpPr>
            <p:cNvPr id="33" name="Lưu đồ: Trễ 32">
              <a:extLst>
                <a:ext uri="{FF2B5EF4-FFF2-40B4-BE49-F238E27FC236}">
                  <a16:creationId xmlns:a16="http://schemas.microsoft.com/office/drawing/2014/main" id="{95DECD57-07B1-4F9D-B498-8866772E0EDB}"/>
                </a:ext>
              </a:extLst>
            </p:cNvPr>
            <p:cNvSpPr/>
            <p:nvPr/>
          </p:nvSpPr>
          <p:spPr>
            <a:xfrm rot="1775786">
              <a:off x="2756845" y="1660020"/>
              <a:ext cx="299372" cy="469179"/>
            </a:xfrm>
            <a:prstGeom prst="flowChartDelay">
              <a:avLst/>
            </a:prstGeom>
            <a:solidFill>
              <a:srgbClr val="FCF1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35" name="Hình chữ nhật 34">
            <a:extLst>
              <a:ext uri="{FF2B5EF4-FFF2-40B4-BE49-F238E27FC236}">
                <a16:creationId xmlns:a16="http://schemas.microsoft.com/office/drawing/2014/main" id="{27A80872-7F7F-48CA-987D-0519F28BA6D5}"/>
              </a:ext>
            </a:extLst>
          </p:cNvPr>
          <p:cNvSpPr/>
          <p:nvPr/>
        </p:nvSpPr>
        <p:spPr>
          <a:xfrm>
            <a:off x="2518264" y="1863777"/>
            <a:ext cx="2694059" cy="3021127"/>
          </a:xfrm>
          <a:custGeom>
            <a:avLst/>
            <a:gdLst>
              <a:gd name="connsiteX0" fmla="*/ 0 w 2694059"/>
              <a:gd name="connsiteY0" fmla="*/ 0 h 3019743"/>
              <a:gd name="connsiteX1" fmla="*/ 2694059 w 2694059"/>
              <a:gd name="connsiteY1" fmla="*/ 0 h 3019743"/>
              <a:gd name="connsiteX2" fmla="*/ 2694059 w 2694059"/>
              <a:gd name="connsiteY2" fmla="*/ 3019743 h 3019743"/>
              <a:gd name="connsiteX3" fmla="*/ 0 w 2694059"/>
              <a:gd name="connsiteY3" fmla="*/ 3019743 h 3019743"/>
              <a:gd name="connsiteX4" fmla="*/ 0 w 2694059"/>
              <a:gd name="connsiteY4" fmla="*/ 0 h 3019743"/>
              <a:gd name="connsiteX0" fmla="*/ 133165 w 2694059"/>
              <a:gd name="connsiteY0" fmla="*/ 736846 h 3019743"/>
              <a:gd name="connsiteX1" fmla="*/ 2694059 w 2694059"/>
              <a:gd name="connsiteY1" fmla="*/ 0 h 3019743"/>
              <a:gd name="connsiteX2" fmla="*/ 2694059 w 2694059"/>
              <a:gd name="connsiteY2" fmla="*/ 3019743 h 3019743"/>
              <a:gd name="connsiteX3" fmla="*/ 0 w 2694059"/>
              <a:gd name="connsiteY3" fmla="*/ 3019743 h 3019743"/>
              <a:gd name="connsiteX4" fmla="*/ 133165 w 2694059"/>
              <a:gd name="connsiteY4" fmla="*/ 736846 h 3019743"/>
              <a:gd name="connsiteX0" fmla="*/ 17755 w 2694059"/>
              <a:gd name="connsiteY0" fmla="*/ 843378 h 3019743"/>
              <a:gd name="connsiteX1" fmla="*/ 2694059 w 2694059"/>
              <a:gd name="connsiteY1" fmla="*/ 0 h 3019743"/>
              <a:gd name="connsiteX2" fmla="*/ 2694059 w 2694059"/>
              <a:gd name="connsiteY2" fmla="*/ 3019743 h 3019743"/>
              <a:gd name="connsiteX3" fmla="*/ 0 w 2694059"/>
              <a:gd name="connsiteY3" fmla="*/ 3019743 h 3019743"/>
              <a:gd name="connsiteX4" fmla="*/ 17755 w 2694059"/>
              <a:gd name="connsiteY4" fmla="*/ 843378 h 3019743"/>
              <a:gd name="connsiteX0" fmla="*/ 17755 w 2694059"/>
              <a:gd name="connsiteY0" fmla="*/ 825623 h 3001988"/>
              <a:gd name="connsiteX1" fmla="*/ 510152 w 2694059"/>
              <a:gd name="connsiteY1" fmla="*/ 0 h 3001988"/>
              <a:gd name="connsiteX2" fmla="*/ 2694059 w 2694059"/>
              <a:gd name="connsiteY2" fmla="*/ 3001988 h 3001988"/>
              <a:gd name="connsiteX3" fmla="*/ 0 w 2694059"/>
              <a:gd name="connsiteY3" fmla="*/ 3001988 h 3001988"/>
              <a:gd name="connsiteX4" fmla="*/ 17755 w 2694059"/>
              <a:gd name="connsiteY4" fmla="*/ 825623 h 3001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4059" h="3001988">
                <a:moveTo>
                  <a:pt x="17755" y="825623"/>
                </a:moveTo>
                <a:lnTo>
                  <a:pt x="510152" y="0"/>
                </a:lnTo>
                <a:lnTo>
                  <a:pt x="2694059" y="3001988"/>
                </a:lnTo>
                <a:lnTo>
                  <a:pt x="0" y="3001988"/>
                </a:lnTo>
                <a:lnTo>
                  <a:pt x="17755" y="825623"/>
                </a:lnTo>
                <a:close/>
              </a:path>
            </a:pathLst>
          </a:custGeom>
          <a:solidFill>
            <a:srgbClr val="E8EFEC">
              <a:alpha val="6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Hình chữ nhật 35">
            <a:extLst>
              <a:ext uri="{FF2B5EF4-FFF2-40B4-BE49-F238E27FC236}">
                <a16:creationId xmlns:a16="http://schemas.microsoft.com/office/drawing/2014/main" id="{22EFE3F2-2BA0-440E-AA9D-525C2107DF44}"/>
              </a:ext>
            </a:extLst>
          </p:cNvPr>
          <p:cNvSpPr/>
          <p:nvPr/>
        </p:nvSpPr>
        <p:spPr>
          <a:xfrm>
            <a:off x="1956391" y="5654226"/>
            <a:ext cx="9069572" cy="17878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C041E1A9-9885-420B-B72E-25AEED6273A6}"/>
              </a:ext>
            </a:extLst>
          </p:cNvPr>
          <p:cNvSpPr txBox="1"/>
          <p:nvPr/>
        </p:nvSpPr>
        <p:spPr>
          <a:xfrm>
            <a:off x="3959409" y="2586465"/>
            <a:ext cx="44178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accent4">
                    <a:lumMod val="50000"/>
                  </a:schemeClr>
                </a:solidFill>
              </a:rPr>
              <a:t>Bài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50000"/>
                  </a:schemeClr>
                </a:solidFill>
              </a:rPr>
              <a:t>thuyết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50000"/>
                  </a:schemeClr>
                </a:solidFill>
              </a:rPr>
              <a:t>trình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50000"/>
                  </a:schemeClr>
                </a:solidFill>
              </a:rPr>
              <a:t>kết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50000"/>
                  </a:schemeClr>
                </a:solidFill>
              </a:rPr>
              <a:t>thúc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50000"/>
                  </a:schemeClr>
                </a:solidFill>
              </a:rPr>
              <a:t>môn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50000"/>
                  </a:schemeClr>
                </a:solidFill>
              </a:rPr>
              <a:t>Kỹ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50000"/>
                  </a:schemeClr>
                </a:solidFill>
              </a:rPr>
              <a:t>năng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50000"/>
                  </a:schemeClr>
                </a:solidFill>
              </a:rPr>
              <a:t>làm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50000"/>
                  </a:schemeClr>
                </a:solidFill>
              </a:rPr>
              <a:t>việc</a:t>
            </a:r>
            <a:endParaRPr lang="vi-VN" sz="3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D1DAEE76-6924-4FAF-ADFE-296961B2D66B}"/>
              </a:ext>
            </a:extLst>
          </p:cNvPr>
          <p:cNvSpPr/>
          <p:nvPr/>
        </p:nvSpPr>
        <p:spPr>
          <a:xfrm>
            <a:off x="2070418" y="4878748"/>
            <a:ext cx="7974106" cy="977153"/>
          </a:xfrm>
          <a:prstGeom prst="roundRect">
            <a:avLst>
              <a:gd name="adj" fmla="val 29817"/>
            </a:avLst>
          </a:prstGeom>
          <a:solidFill>
            <a:srgbClr val="2CB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" name="Hình chữ nhật: Góc Tròn 2">
            <a:extLst>
              <a:ext uri="{FF2B5EF4-FFF2-40B4-BE49-F238E27FC236}">
                <a16:creationId xmlns:a16="http://schemas.microsoft.com/office/drawing/2014/main" id="{D51269D7-40CD-4B61-84E0-482DA50F80FD}"/>
              </a:ext>
            </a:extLst>
          </p:cNvPr>
          <p:cNvSpPr/>
          <p:nvPr/>
        </p:nvSpPr>
        <p:spPr>
          <a:xfrm>
            <a:off x="810126" y="4893133"/>
            <a:ext cx="10446579" cy="277906"/>
          </a:xfrm>
          <a:prstGeom prst="roundRect">
            <a:avLst>
              <a:gd name="adj" fmla="val 38029"/>
            </a:avLst>
          </a:prstGeom>
          <a:solidFill>
            <a:srgbClr val="F6AE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9B2392-6F5F-4A2E-9172-525A91DDA30F}"/>
              </a:ext>
            </a:extLst>
          </p:cNvPr>
          <p:cNvSpPr txBox="1"/>
          <p:nvPr/>
        </p:nvSpPr>
        <p:spPr>
          <a:xfrm>
            <a:off x="4278510" y="3951514"/>
            <a:ext cx="3636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accent4">
                    <a:lumMod val="50000"/>
                  </a:schemeClr>
                </a:solidFill>
              </a:rPr>
              <a:t>Giảng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</a:rPr>
              <a:t>viên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: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</a:rPr>
              <a:t>Nguyễn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</a:rPr>
              <a:t>Thị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4">
                    <a:lumMod val="50000"/>
                  </a:schemeClr>
                </a:solidFill>
              </a:rPr>
              <a:t>Huyền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 Trang</a:t>
            </a:r>
          </a:p>
        </p:txBody>
      </p:sp>
    </p:spTree>
    <p:extLst>
      <p:ext uri="{BB962C8B-B14F-4D97-AF65-F5344CB8AC3E}">
        <p14:creationId xmlns:p14="http://schemas.microsoft.com/office/powerpoint/2010/main" val="3407676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3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5" grpId="1" animBg="1"/>
      <p:bldP spid="35" grpId="2" animBg="1"/>
      <p:bldP spid="35" grpId="3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3D85DB5-FF5E-4EA9-B026-D66D12DAB540}"/>
              </a:ext>
            </a:extLst>
          </p:cNvPr>
          <p:cNvSpPr/>
          <p:nvPr/>
        </p:nvSpPr>
        <p:spPr>
          <a:xfrm rot="18209734">
            <a:off x="2503118" y="2803486"/>
            <a:ext cx="1045067" cy="981706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7" name="Hình Bầu dục 6">
            <a:extLst>
              <a:ext uri="{FF2B5EF4-FFF2-40B4-BE49-F238E27FC236}">
                <a16:creationId xmlns:a16="http://schemas.microsoft.com/office/drawing/2014/main" id="{F12AAAD6-BDCB-474D-8A9E-5EBE28701E0A}"/>
              </a:ext>
            </a:extLst>
          </p:cNvPr>
          <p:cNvSpPr/>
          <p:nvPr/>
        </p:nvSpPr>
        <p:spPr>
          <a:xfrm>
            <a:off x="-1" y="-2057400"/>
            <a:ext cx="12670971" cy="11560629"/>
          </a:xfrm>
          <a:prstGeom prst="ellipse">
            <a:avLst/>
          </a:prstGeom>
          <a:noFill/>
          <a:ln w="327025"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ình Bầu dục 8">
            <a:extLst>
              <a:ext uri="{FF2B5EF4-FFF2-40B4-BE49-F238E27FC236}">
                <a16:creationId xmlns:a16="http://schemas.microsoft.com/office/drawing/2014/main" id="{0D6B9E5E-8044-442F-8E2A-AA88F08330B5}"/>
              </a:ext>
            </a:extLst>
          </p:cNvPr>
          <p:cNvSpPr/>
          <p:nvPr/>
        </p:nvSpPr>
        <p:spPr>
          <a:xfrm>
            <a:off x="1193180" y="-825190"/>
            <a:ext cx="9645805" cy="9088244"/>
          </a:xfrm>
          <a:prstGeom prst="ellipse">
            <a:avLst/>
          </a:prstGeom>
          <a:noFill/>
          <a:ln w="85725"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ình Bầu dục 9">
            <a:extLst>
              <a:ext uri="{FF2B5EF4-FFF2-40B4-BE49-F238E27FC236}">
                <a16:creationId xmlns:a16="http://schemas.microsoft.com/office/drawing/2014/main" id="{407A63B4-74B3-4F16-998B-279B2B1B8298}"/>
              </a:ext>
            </a:extLst>
          </p:cNvPr>
          <p:cNvSpPr/>
          <p:nvPr/>
        </p:nvSpPr>
        <p:spPr>
          <a:xfrm>
            <a:off x="2620537" y="289932"/>
            <a:ext cx="6969512" cy="6713033"/>
          </a:xfrm>
          <a:prstGeom prst="ellipse">
            <a:avLst/>
          </a:prstGeom>
          <a:noFill/>
          <a:ln w="327025"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ình Bầu dục 10">
            <a:extLst>
              <a:ext uri="{FF2B5EF4-FFF2-40B4-BE49-F238E27FC236}">
                <a16:creationId xmlns:a16="http://schemas.microsoft.com/office/drawing/2014/main" id="{136D474A-9BDF-4D4F-B03D-4122862E2754}"/>
              </a:ext>
            </a:extLst>
          </p:cNvPr>
          <p:cNvSpPr/>
          <p:nvPr/>
        </p:nvSpPr>
        <p:spPr>
          <a:xfrm>
            <a:off x="-2710542" y="-5150629"/>
            <a:ext cx="17987724" cy="17364399"/>
          </a:xfrm>
          <a:prstGeom prst="ellipse">
            <a:avLst/>
          </a:prstGeom>
          <a:noFill/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ình chữ nhật: Góc Tròn 11">
            <a:extLst>
              <a:ext uri="{FF2B5EF4-FFF2-40B4-BE49-F238E27FC236}">
                <a16:creationId xmlns:a16="http://schemas.microsoft.com/office/drawing/2014/main" id="{66923B18-6844-4EB5-B82E-358490DF2D41}"/>
              </a:ext>
            </a:extLst>
          </p:cNvPr>
          <p:cNvSpPr/>
          <p:nvPr/>
        </p:nvSpPr>
        <p:spPr>
          <a:xfrm rot="2868396">
            <a:off x="5833320" y="2395123"/>
            <a:ext cx="525360" cy="512273"/>
          </a:xfrm>
          <a:prstGeom prst="roundRect">
            <a:avLst/>
          </a:prstGeom>
          <a:solidFill>
            <a:schemeClr val="accent4">
              <a:lumMod val="50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56BF6607-A10D-4431-9406-F08400753131}"/>
              </a:ext>
            </a:extLst>
          </p:cNvPr>
          <p:cNvSpPr txBox="1"/>
          <p:nvPr/>
        </p:nvSpPr>
        <p:spPr>
          <a:xfrm>
            <a:off x="4566960" y="7427207"/>
            <a:ext cx="3051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b="1">
                <a:solidFill>
                  <a:schemeClr val="accent4">
                    <a:lumMod val="50000"/>
                  </a:schemeClr>
                </a:solidFill>
              </a:rPr>
              <a:t>Thanks For Watching!</a:t>
            </a:r>
          </a:p>
        </p:txBody>
      </p:sp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1686F41A-2B2D-4CA4-B3D6-DA80BC7C4629}"/>
              </a:ext>
            </a:extLst>
          </p:cNvPr>
          <p:cNvSpPr/>
          <p:nvPr/>
        </p:nvSpPr>
        <p:spPr>
          <a:xfrm>
            <a:off x="871541" y="880946"/>
            <a:ext cx="11019647" cy="568712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4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Hình Bầu dục 7">
            <a:extLst>
              <a:ext uri="{FF2B5EF4-FFF2-40B4-BE49-F238E27FC236}">
                <a16:creationId xmlns:a16="http://schemas.microsoft.com/office/drawing/2014/main" id="{81353B2D-541A-48DD-8C15-D1F40A19DA51}"/>
              </a:ext>
            </a:extLst>
          </p:cNvPr>
          <p:cNvSpPr/>
          <p:nvPr/>
        </p:nvSpPr>
        <p:spPr>
          <a:xfrm>
            <a:off x="418296" y="289933"/>
            <a:ext cx="875245" cy="85864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8B4007A7-12E1-477A-A3D0-118A61841BBE}"/>
              </a:ext>
            </a:extLst>
          </p:cNvPr>
          <p:cNvSpPr txBox="1"/>
          <p:nvPr/>
        </p:nvSpPr>
        <p:spPr>
          <a:xfrm>
            <a:off x="855918" y="357726"/>
            <a:ext cx="29673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kết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6" name="Hình ảnh 5" descr="Ảnh có chứa mũi tên&#10;&#10;Mô tả được tạo tự động">
            <a:extLst>
              <a:ext uri="{FF2B5EF4-FFF2-40B4-BE49-F238E27FC236}">
                <a16:creationId xmlns:a16="http://schemas.microsoft.com/office/drawing/2014/main" id="{0231EEC1-1421-4F7D-A91B-A1ABA5539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67" b="94333" l="10000" r="90000">
                        <a14:foregroundMark x1="23889" y1="4833" x2="28444" y2="10833"/>
                        <a14:foregroundMark x1="70444" y1="91667" x2="71222" y2="94333"/>
                        <a14:foregroundMark x1="43556" y1="48333" x2="52889" y2="64167"/>
                        <a14:foregroundMark x1="31778" y1="35833" x2="55444" y2="55000"/>
                        <a14:foregroundMark x1="38333" y1="27333" x2="59889" y2="53333"/>
                        <a14:foregroundMark x1="60444" y1="65667" x2="67000" y2="78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2332" y="1148577"/>
            <a:ext cx="635256" cy="423504"/>
          </a:xfrm>
          <a:prstGeom prst="rect">
            <a:avLst/>
          </a:prstGeom>
        </p:spPr>
      </p:pic>
      <p:pic>
        <p:nvPicPr>
          <p:cNvPr id="14" name="Hình ảnh 13">
            <a:extLst>
              <a:ext uri="{FF2B5EF4-FFF2-40B4-BE49-F238E27FC236}">
                <a16:creationId xmlns:a16="http://schemas.microsoft.com/office/drawing/2014/main" id="{1424DD27-221A-49ED-8376-724E80D2118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47892">
            <a:off x="9881722" y="1545653"/>
            <a:ext cx="1251232" cy="1251232"/>
          </a:xfrm>
          <a:prstGeom prst="rect">
            <a:avLst/>
          </a:prstGeom>
        </p:spPr>
      </p:pic>
      <p:pic>
        <p:nvPicPr>
          <p:cNvPr id="15" name="Hình ảnh 14" descr="Ảnh có chứa văn bản, đồ họa véc-tơ&#10;&#10;Mô tả được tạo tự động">
            <a:extLst>
              <a:ext uri="{FF2B5EF4-FFF2-40B4-BE49-F238E27FC236}">
                <a16:creationId xmlns:a16="http://schemas.microsoft.com/office/drawing/2014/main" id="{E1375551-54C0-4010-8C87-C1BFA7BF3FB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13979">
            <a:off x="289375" y="4503231"/>
            <a:ext cx="846446" cy="846446"/>
          </a:xfrm>
          <a:prstGeom prst="rect">
            <a:avLst/>
          </a:prstGeom>
        </p:spPr>
      </p:pic>
      <p:pic>
        <p:nvPicPr>
          <p:cNvPr id="16" name="Hình ảnh 15" descr="Ảnh có chứa đồ họa véc-tơ&#10;&#10;Mô tả được tạo tự động">
            <a:extLst>
              <a:ext uri="{FF2B5EF4-FFF2-40B4-BE49-F238E27FC236}">
                <a16:creationId xmlns:a16="http://schemas.microsoft.com/office/drawing/2014/main" id="{919BE5C8-3CCA-4493-9DDC-4D72D7CBC4A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60662">
            <a:off x="464356" y="1332754"/>
            <a:ext cx="1023308" cy="1023308"/>
          </a:xfrm>
          <a:prstGeom prst="rect">
            <a:avLst/>
          </a:prstGeom>
        </p:spPr>
      </p:pic>
      <p:pic>
        <p:nvPicPr>
          <p:cNvPr id="17" name="Hình ảnh 16">
            <a:extLst>
              <a:ext uri="{FF2B5EF4-FFF2-40B4-BE49-F238E27FC236}">
                <a16:creationId xmlns:a16="http://schemas.microsoft.com/office/drawing/2014/main" id="{191BE53F-B14F-485E-8BBD-31858E6C735F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37824">
            <a:off x="9876944" y="4843630"/>
            <a:ext cx="834652" cy="834652"/>
          </a:xfrm>
          <a:prstGeom prst="rect">
            <a:avLst/>
          </a:prstGeom>
        </p:spPr>
      </p:pic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0FDBAFB3-8B7F-419B-A08A-7A4D0FBEED3F}"/>
              </a:ext>
            </a:extLst>
          </p:cNvPr>
          <p:cNvSpPr txBox="1"/>
          <p:nvPr/>
        </p:nvSpPr>
        <p:spPr>
          <a:xfrm>
            <a:off x="1338107" y="1447388"/>
            <a:ext cx="104021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Thông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điệp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mà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nhóm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truyền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tải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đến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với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mọi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người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: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Tệ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nạn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có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mọi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nơi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trong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xã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hội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chúng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ta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phải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biết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tránh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xa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tệ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nạn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làm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chủ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được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bản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thân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.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Trong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cuộc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sống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không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có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gì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là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dễ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dàng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và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thực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tại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luôn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luôn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khắc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nhiệt</a:t>
            </a:r>
            <a:endParaRPr lang="vi-VN" sz="2000" dirty="0">
              <a:solidFill>
                <a:schemeClr val="accent4">
                  <a:lumMod val="50000"/>
                </a:schemeClr>
              </a:solidFill>
              <a:latin typeface="Calibri (Body)"/>
            </a:endParaRPr>
          </a:p>
        </p:txBody>
      </p:sp>
      <p:sp>
        <p:nvSpPr>
          <p:cNvPr id="20" name="Hộp Văn bản 2">
            <a:extLst>
              <a:ext uri="{FF2B5EF4-FFF2-40B4-BE49-F238E27FC236}">
                <a16:creationId xmlns:a16="http://schemas.microsoft.com/office/drawing/2014/main" id="{1DFDC196-236C-4977-99FD-7DE6E77DF931}"/>
              </a:ext>
            </a:extLst>
          </p:cNvPr>
          <p:cNvSpPr txBox="1"/>
          <p:nvPr/>
        </p:nvSpPr>
        <p:spPr>
          <a:xfrm>
            <a:off x="1308424" y="4061163"/>
            <a:ext cx="104021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-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Bài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học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rút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ra: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Không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có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con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đường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nào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đến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với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thành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công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mà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dễ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dàng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cả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muốn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có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được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thành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công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chúng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ta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phải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nỗ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lực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không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ngừng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và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có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một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niềm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tin,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niềm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đam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mê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mãnh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4">
                    <a:lumMod val="50000"/>
                  </a:schemeClr>
                </a:solidFill>
              </a:rPr>
              <a:t>liệt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.</a:t>
            </a:r>
            <a:endParaRPr lang="vi-VN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10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3D85DB5-FF5E-4EA9-B026-D66D12DAB540}"/>
              </a:ext>
            </a:extLst>
          </p:cNvPr>
          <p:cNvSpPr/>
          <p:nvPr/>
        </p:nvSpPr>
        <p:spPr>
          <a:xfrm rot="18209734">
            <a:off x="2503118" y="2803486"/>
            <a:ext cx="1045067" cy="981706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E7D2CFA9-B5F9-437B-BF29-3B1F6697E776}"/>
              </a:ext>
            </a:extLst>
          </p:cNvPr>
          <p:cNvSpPr/>
          <p:nvPr/>
        </p:nvSpPr>
        <p:spPr>
          <a:xfrm>
            <a:off x="602902" y="524554"/>
            <a:ext cx="506031" cy="5232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Hình Bầu dục 7">
            <a:extLst>
              <a:ext uri="{FF2B5EF4-FFF2-40B4-BE49-F238E27FC236}">
                <a16:creationId xmlns:a16="http://schemas.microsoft.com/office/drawing/2014/main" id="{81353B2D-541A-48DD-8C15-D1F40A19DA51}"/>
              </a:ext>
            </a:extLst>
          </p:cNvPr>
          <p:cNvSpPr/>
          <p:nvPr/>
        </p:nvSpPr>
        <p:spPr>
          <a:xfrm>
            <a:off x="418294" y="356842"/>
            <a:ext cx="875245" cy="85864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8B4007A7-12E1-477A-A3D0-118A61841BBE}"/>
              </a:ext>
            </a:extLst>
          </p:cNvPr>
          <p:cNvSpPr txBox="1"/>
          <p:nvPr/>
        </p:nvSpPr>
        <p:spPr>
          <a:xfrm>
            <a:off x="934460" y="457645"/>
            <a:ext cx="5396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Một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số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hình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ảnh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hậu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trường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3" name="Hình ảnh 2" descr="Ảnh có chứa mũi tên&#10;&#10;Mô tả được tạo tự động">
            <a:extLst>
              <a:ext uri="{FF2B5EF4-FFF2-40B4-BE49-F238E27FC236}">
                <a16:creationId xmlns:a16="http://schemas.microsoft.com/office/drawing/2014/main" id="{9DF563D0-8336-4B9B-B439-47E4989B5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67" b="94333" l="10000" r="90000">
                        <a14:foregroundMark x1="23889" y1="4833" x2="28444" y2="10833"/>
                        <a14:foregroundMark x1="70444" y1="91667" x2="71222" y2="94333"/>
                        <a14:foregroundMark x1="43556" y1="48333" x2="52889" y2="64167"/>
                        <a14:foregroundMark x1="31778" y1="35833" x2="55444" y2="55000"/>
                        <a14:foregroundMark x1="38333" y1="27333" x2="59889" y2="53333"/>
                        <a14:foregroundMark x1="60444" y1="65667" x2="67000" y2="78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155" y="1003734"/>
            <a:ext cx="635256" cy="423504"/>
          </a:xfrm>
          <a:prstGeom prst="rect">
            <a:avLst/>
          </a:prstGeom>
        </p:spPr>
      </p:pic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1A60A1BB-2010-4ECB-BAFD-4208D959E8FB}"/>
              </a:ext>
            </a:extLst>
          </p:cNvPr>
          <p:cNvSpPr/>
          <p:nvPr/>
        </p:nvSpPr>
        <p:spPr>
          <a:xfrm rot="1941096">
            <a:off x="15470523" y="-1195256"/>
            <a:ext cx="8463517" cy="1341828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83FE724B-92D3-4033-B120-8E15DA52EB06}"/>
              </a:ext>
            </a:extLst>
          </p:cNvPr>
          <p:cNvSpPr/>
          <p:nvPr/>
        </p:nvSpPr>
        <p:spPr>
          <a:xfrm rot="1941096">
            <a:off x="-11396817" y="-6709144"/>
            <a:ext cx="8463517" cy="1341828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C75EC1-B405-49BC-A69A-949B2841B29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928785" y="1215486"/>
            <a:ext cx="4805133" cy="537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7373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3D85DB5-FF5E-4EA9-B026-D66D12DAB540}"/>
              </a:ext>
            </a:extLst>
          </p:cNvPr>
          <p:cNvSpPr/>
          <p:nvPr/>
        </p:nvSpPr>
        <p:spPr>
          <a:xfrm rot="18209734">
            <a:off x="2503118" y="2803486"/>
            <a:ext cx="1045067" cy="981706"/>
          </a:xfrm>
          <a:prstGeom prst="rect">
            <a:avLst/>
          </a:prstGeom>
          <a:solidFill>
            <a:schemeClr val="accent4">
              <a:lumMod val="40000"/>
              <a:lumOff val="60000"/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E7D2CFA9-B5F9-437B-BF29-3B1F6697E776}"/>
              </a:ext>
            </a:extLst>
          </p:cNvPr>
          <p:cNvSpPr/>
          <p:nvPr/>
        </p:nvSpPr>
        <p:spPr>
          <a:xfrm>
            <a:off x="602902" y="524554"/>
            <a:ext cx="506031" cy="5232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8" name="Hình Bầu dục 7">
            <a:extLst>
              <a:ext uri="{FF2B5EF4-FFF2-40B4-BE49-F238E27FC236}">
                <a16:creationId xmlns:a16="http://schemas.microsoft.com/office/drawing/2014/main" id="{81353B2D-541A-48DD-8C15-D1F40A19DA51}"/>
              </a:ext>
            </a:extLst>
          </p:cNvPr>
          <p:cNvSpPr/>
          <p:nvPr/>
        </p:nvSpPr>
        <p:spPr>
          <a:xfrm>
            <a:off x="418294" y="356842"/>
            <a:ext cx="875245" cy="85864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8B4007A7-12E1-477A-A3D0-118A61841BBE}"/>
              </a:ext>
            </a:extLst>
          </p:cNvPr>
          <p:cNvSpPr txBox="1"/>
          <p:nvPr/>
        </p:nvSpPr>
        <p:spPr>
          <a:xfrm>
            <a:off x="934460" y="457645"/>
            <a:ext cx="5396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Một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số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hình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ảnh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hậu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trường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3" name="Hình ảnh 2" descr="Ảnh có chứa mũi tên&#10;&#10;Mô tả được tạo tự động">
            <a:extLst>
              <a:ext uri="{FF2B5EF4-FFF2-40B4-BE49-F238E27FC236}">
                <a16:creationId xmlns:a16="http://schemas.microsoft.com/office/drawing/2014/main" id="{9DF563D0-8336-4B9B-B439-47E4989B5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67" b="94333" l="10000" r="90000">
                        <a14:foregroundMark x1="23889" y1="4833" x2="28444" y2="10833"/>
                        <a14:foregroundMark x1="70444" y1="91667" x2="71222" y2="94333"/>
                        <a14:foregroundMark x1="43556" y1="48333" x2="52889" y2="64167"/>
                        <a14:foregroundMark x1="31778" y1="35833" x2="55444" y2="55000"/>
                        <a14:foregroundMark x1="38333" y1="27333" x2="59889" y2="53333"/>
                        <a14:foregroundMark x1="60444" y1="65667" x2="67000" y2="78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155" y="1003734"/>
            <a:ext cx="635256" cy="423504"/>
          </a:xfrm>
          <a:prstGeom prst="rect">
            <a:avLst/>
          </a:prstGeom>
        </p:spPr>
      </p:pic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1A60A1BB-2010-4ECB-BAFD-4208D959E8FB}"/>
              </a:ext>
            </a:extLst>
          </p:cNvPr>
          <p:cNvSpPr/>
          <p:nvPr/>
        </p:nvSpPr>
        <p:spPr>
          <a:xfrm rot="1941096">
            <a:off x="15470523" y="-1195256"/>
            <a:ext cx="8463517" cy="1341828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9" name="Hình chữ nhật 8">
            <a:extLst>
              <a:ext uri="{FF2B5EF4-FFF2-40B4-BE49-F238E27FC236}">
                <a16:creationId xmlns:a16="http://schemas.microsoft.com/office/drawing/2014/main" id="{83FE724B-92D3-4033-B120-8E15DA52EB06}"/>
              </a:ext>
            </a:extLst>
          </p:cNvPr>
          <p:cNvSpPr/>
          <p:nvPr/>
        </p:nvSpPr>
        <p:spPr>
          <a:xfrm rot="1941096">
            <a:off x="-11396817" y="-6709144"/>
            <a:ext cx="8463517" cy="1341828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C75EC1-B405-49BC-A69A-949B2841B29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928786" y="1427238"/>
            <a:ext cx="4798526" cy="51638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E1F80E-5AAA-418F-A7E9-6BCEA991A1CA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809911" y="980865"/>
            <a:ext cx="5396891" cy="63227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07A6ED-FDEF-4ECB-A276-191445627B97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3738632" y="980865"/>
            <a:ext cx="5468170" cy="793305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C2413C5-A8AA-4744-BDC9-A795B196F29E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3738632" y="1003734"/>
            <a:ext cx="5468170" cy="57558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7ACC1E3-A6E0-4915-922F-55F756E731A5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1063031" y="905350"/>
            <a:ext cx="11128969" cy="5854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01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ình Bầu dục 3">
            <a:extLst>
              <a:ext uri="{FF2B5EF4-FFF2-40B4-BE49-F238E27FC236}">
                <a16:creationId xmlns:a16="http://schemas.microsoft.com/office/drawing/2014/main" id="{AFF96957-C687-4496-8C15-5433401FDC08}"/>
              </a:ext>
            </a:extLst>
          </p:cNvPr>
          <p:cNvSpPr/>
          <p:nvPr/>
        </p:nvSpPr>
        <p:spPr>
          <a:xfrm>
            <a:off x="3036916" y="499349"/>
            <a:ext cx="6118167" cy="5815925"/>
          </a:xfrm>
          <a:prstGeom prst="ellipse">
            <a:avLst/>
          </a:prstGeom>
          <a:noFill/>
          <a:ln w="32702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Hình Bầu dục 4">
            <a:extLst>
              <a:ext uri="{FF2B5EF4-FFF2-40B4-BE49-F238E27FC236}">
                <a16:creationId xmlns:a16="http://schemas.microsoft.com/office/drawing/2014/main" id="{E4FB9125-F7DC-4782-A1A4-E75E2DE6E535}"/>
              </a:ext>
            </a:extLst>
          </p:cNvPr>
          <p:cNvSpPr/>
          <p:nvPr/>
        </p:nvSpPr>
        <p:spPr>
          <a:xfrm>
            <a:off x="3557847" y="864524"/>
            <a:ext cx="5087389" cy="5037512"/>
          </a:xfrm>
          <a:prstGeom prst="ellipse">
            <a:avLst/>
          </a:prstGeom>
          <a:noFill/>
          <a:ln w="8572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Hình Bầu dục 5">
            <a:extLst>
              <a:ext uri="{FF2B5EF4-FFF2-40B4-BE49-F238E27FC236}">
                <a16:creationId xmlns:a16="http://schemas.microsoft.com/office/drawing/2014/main" id="{64674309-B2E7-4B89-AE2A-7E7A9C561C19}"/>
              </a:ext>
            </a:extLst>
          </p:cNvPr>
          <p:cNvSpPr/>
          <p:nvPr/>
        </p:nvSpPr>
        <p:spPr>
          <a:xfrm>
            <a:off x="4127055" y="1481556"/>
            <a:ext cx="3948971" cy="3805339"/>
          </a:xfrm>
          <a:prstGeom prst="ellipse">
            <a:avLst/>
          </a:prstGeom>
          <a:noFill/>
          <a:ln w="32702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Hình Bầu dục 6">
            <a:extLst>
              <a:ext uri="{FF2B5EF4-FFF2-40B4-BE49-F238E27FC236}">
                <a16:creationId xmlns:a16="http://schemas.microsoft.com/office/drawing/2014/main" id="{C80E66F0-B5E2-44C8-9E27-EB3DBC671AFD}"/>
              </a:ext>
            </a:extLst>
          </p:cNvPr>
          <p:cNvSpPr/>
          <p:nvPr/>
        </p:nvSpPr>
        <p:spPr>
          <a:xfrm>
            <a:off x="2197290" y="-150125"/>
            <a:ext cx="7697337" cy="7287904"/>
          </a:xfrm>
          <a:prstGeom prst="ellipse">
            <a:avLst/>
          </a:prstGeom>
          <a:noFill/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Hình chữ nhật: Góc Tròn 7">
            <a:extLst>
              <a:ext uri="{FF2B5EF4-FFF2-40B4-BE49-F238E27FC236}">
                <a16:creationId xmlns:a16="http://schemas.microsoft.com/office/drawing/2014/main" id="{E59405BA-9B0D-434F-87B7-0ADE15802AE4}"/>
              </a:ext>
            </a:extLst>
          </p:cNvPr>
          <p:cNvSpPr/>
          <p:nvPr/>
        </p:nvSpPr>
        <p:spPr>
          <a:xfrm>
            <a:off x="5473996" y="2313195"/>
            <a:ext cx="1237785" cy="1176454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F29DC94A-D2D4-44E8-8D87-A3D4C06DE955}"/>
              </a:ext>
            </a:extLst>
          </p:cNvPr>
          <p:cNvSpPr txBox="1"/>
          <p:nvPr/>
        </p:nvSpPr>
        <p:spPr>
          <a:xfrm>
            <a:off x="4566960" y="3568889"/>
            <a:ext cx="3051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b="1">
                <a:solidFill>
                  <a:schemeClr val="accent4">
                    <a:lumMod val="50000"/>
                  </a:schemeClr>
                </a:solidFill>
              </a:rPr>
              <a:t>Thanks For Watching!</a:t>
            </a: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3E6FF365-30A8-41B6-A211-07165540A50A}"/>
              </a:ext>
            </a:extLst>
          </p:cNvPr>
          <p:cNvSpPr txBox="1"/>
          <p:nvPr/>
        </p:nvSpPr>
        <p:spPr>
          <a:xfrm>
            <a:off x="5238309" y="3893595"/>
            <a:ext cx="1756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Nhóm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2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1" name="Hình ảnh 10">
            <a:extLst>
              <a:ext uri="{FF2B5EF4-FFF2-40B4-BE49-F238E27FC236}">
                <a16:creationId xmlns:a16="http://schemas.microsoft.com/office/drawing/2014/main" id="{7ABD541A-D84A-4EE5-87E6-5C17F5D25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42666">
            <a:off x="9665058" y="462454"/>
            <a:ext cx="2189995" cy="2189995"/>
          </a:xfrm>
          <a:prstGeom prst="rect">
            <a:avLst/>
          </a:prstGeom>
        </p:spPr>
      </p:pic>
      <p:pic>
        <p:nvPicPr>
          <p:cNvPr id="12" name="Hình ảnh 11" descr="Ảnh có chứa văn bản, đồ họa véc-tơ&#10;&#10;Mô tả được tạo tự động">
            <a:extLst>
              <a:ext uri="{FF2B5EF4-FFF2-40B4-BE49-F238E27FC236}">
                <a16:creationId xmlns:a16="http://schemas.microsoft.com/office/drawing/2014/main" id="{4C34F7C2-718E-444D-97E8-7AE4DED16A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08753">
            <a:off x="420676" y="4199902"/>
            <a:ext cx="1481510" cy="1481510"/>
          </a:xfrm>
          <a:prstGeom prst="rect">
            <a:avLst/>
          </a:prstGeom>
        </p:spPr>
      </p:pic>
      <p:pic>
        <p:nvPicPr>
          <p:cNvPr id="13" name="Hình ảnh 12" descr="Ảnh có chứa đồ họa véc-tơ&#10;&#10;Mô tả được tạo tự động">
            <a:extLst>
              <a:ext uri="{FF2B5EF4-FFF2-40B4-BE49-F238E27FC236}">
                <a16:creationId xmlns:a16="http://schemas.microsoft.com/office/drawing/2014/main" id="{3A674D32-F3E5-4C76-AE8B-C6DFCB4568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5436">
            <a:off x="521110" y="631748"/>
            <a:ext cx="1791068" cy="1791068"/>
          </a:xfrm>
          <a:prstGeom prst="rect">
            <a:avLst/>
          </a:prstGeom>
        </p:spPr>
      </p:pic>
      <p:pic>
        <p:nvPicPr>
          <p:cNvPr id="14" name="Hình ảnh 13">
            <a:extLst>
              <a:ext uri="{FF2B5EF4-FFF2-40B4-BE49-F238E27FC236}">
                <a16:creationId xmlns:a16="http://schemas.microsoft.com/office/drawing/2014/main" id="{F76A64F2-DBDC-4874-AE88-699A6E642F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2598">
            <a:off x="9992617" y="4419978"/>
            <a:ext cx="1460868" cy="146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86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ình Bầu dục 4">
            <a:extLst>
              <a:ext uri="{FF2B5EF4-FFF2-40B4-BE49-F238E27FC236}">
                <a16:creationId xmlns:a16="http://schemas.microsoft.com/office/drawing/2014/main" id="{25BBFB2C-1877-4E39-9418-C85306CC9330}"/>
              </a:ext>
            </a:extLst>
          </p:cNvPr>
          <p:cNvSpPr/>
          <p:nvPr/>
        </p:nvSpPr>
        <p:spPr>
          <a:xfrm>
            <a:off x="5046941" y="1276141"/>
            <a:ext cx="2098115" cy="2074461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7BE6668B-2094-4375-98C1-72A32037EE30}"/>
              </a:ext>
            </a:extLst>
          </p:cNvPr>
          <p:cNvSpPr txBox="1"/>
          <p:nvPr/>
        </p:nvSpPr>
        <p:spPr>
          <a:xfrm>
            <a:off x="4098089" y="3469578"/>
            <a:ext cx="3995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solidFill>
                  <a:schemeClr val="accent4">
                    <a:lumMod val="50000"/>
                  </a:schemeClr>
                </a:solidFill>
              </a:rPr>
              <a:t>Nhóm</a:t>
            </a:r>
            <a:r>
              <a:rPr lang="en-US" sz="4000" b="1" dirty="0">
                <a:solidFill>
                  <a:schemeClr val="accent4">
                    <a:lumMod val="50000"/>
                  </a:schemeClr>
                </a:solidFill>
              </a:rPr>
              <a:t> 2</a:t>
            </a:r>
            <a:endParaRPr lang="vi-VN" sz="4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pSp>
        <p:nvGrpSpPr>
          <p:cNvPr id="8" name="Nhóm 7">
            <a:extLst>
              <a:ext uri="{FF2B5EF4-FFF2-40B4-BE49-F238E27FC236}">
                <a16:creationId xmlns:a16="http://schemas.microsoft.com/office/drawing/2014/main" id="{DE5DCE9F-73D6-4D48-952F-517894D2D7E1}"/>
              </a:ext>
            </a:extLst>
          </p:cNvPr>
          <p:cNvGrpSpPr/>
          <p:nvPr/>
        </p:nvGrpSpPr>
        <p:grpSpPr>
          <a:xfrm>
            <a:off x="813916" y="8148412"/>
            <a:ext cx="3261545" cy="1175657"/>
            <a:chOff x="813916" y="3567164"/>
            <a:chExt cx="3261545" cy="1175657"/>
          </a:xfrm>
        </p:grpSpPr>
        <p:sp>
          <p:nvSpPr>
            <p:cNvPr id="9" name="Hình chữ nhật: Góc Tròn 8">
              <a:extLst>
                <a:ext uri="{FF2B5EF4-FFF2-40B4-BE49-F238E27FC236}">
                  <a16:creationId xmlns:a16="http://schemas.microsoft.com/office/drawing/2014/main" id="{04FE9CF1-841F-45C7-93B1-4DA3D6281DDD}"/>
                </a:ext>
              </a:extLst>
            </p:cNvPr>
            <p:cNvSpPr/>
            <p:nvPr/>
          </p:nvSpPr>
          <p:spPr>
            <a:xfrm>
              <a:off x="813916" y="3567164"/>
              <a:ext cx="3261545" cy="1175657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0" name="Hình Bầu dục 9">
              <a:extLst>
                <a:ext uri="{FF2B5EF4-FFF2-40B4-BE49-F238E27FC236}">
                  <a16:creationId xmlns:a16="http://schemas.microsoft.com/office/drawing/2014/main" id="{9C7F1348-03C1-407B-A9B8-4F8A5F9B4144}"/>
                </a:ext>
              </a:extLst>
            </p:cNvPr>
            <p:cNvSpPr/>
            <p:nvPr/>
          </p:nvSpPr>
          <p:spPr>
            <a:xfrm>
              <a:off x="1076351" y="3730425"/>
              <a:ext cx="864159" cy="84349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Hộp Văn bản 10">
              <a:extLst>
                <a:ext uri="{FF2B5EF4-FFF2-40B4-BE49-F238E27FC236}">
                  <a16:creationId xmlns:a16="http://schemas.microsoft.com/office/drawing/2014/main" id="{434F6107-182C-438B-A357-F6AF99F13696}"/>
                </a:ext>
              </a:extLst>
            </p:cNvPr>
            <p:cNvSpPr txBox="1"/>
            <p:nvPr/>
          </p:nvSpPr>
          <p:spPr>
            <a:xfrm>
              <a:off x="2040991" y="3910795"/>
              <a:ext cx="15701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2400" b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Tên</a:t>
              </a:r>
            </a:p>
          </p:txBody>
        </p:sp>
      </p:grpSp>
      <p:grpSp>
        <p:nvGrpSpPr>
          <p:cNvPr id="12" name="Nhóm 11">
            <a:extLst>
              <a:ext uri="{FF2B5EF4-FFF2-40B4-BE49-F238E27FC236}">
                <a16:creationId xmlns:a16="http://schemas.microsoft.com/office/drawing/2014/main" id="{FD361942-16A2-4DCD-88F6-4EAE8933BB75}"/>
              </a:ext>
            </a:extLst>
          </p:cNvPr>
          <p:cNvGrpSpPr/>
          <p:nvPr/>
        </p:nvGrpSpPr>
        <p:grpSpPr>
          <a:xfrm>
            <a:off x="4563626" y="10507791"/>
            <a:ext cx="3261545" cy="1175657"/>
            <a:chOff x="4563626" y="3564343"/>
            <a:chExt cx="3261545" cy="1175657"/>
          </a:xfrm>
        </p:grpSpPr>
        <p:sp>
          <p:nvSpPr>
            <p:cNvPr id="13" name="Hình chữ nhật: Góc Tròn 12">
              <a:extLst>
                <a:ext uri="{FF2B5EF4-FFF2-40B4-BE49-F238E27FC236}">
                  <a16:creationId xmlns:a16="http://schemas.microsoft.com/office/drawing/2014/main" id="{45BF4067-50C8-44BC-BFF5-020204A4F2D7}"/>
                </a:ext>
              </a:extLst>
            </p:cNvPr>
            <p:cNvSpPr/>
            <p:nvPr/>
          </p:nvSpPr>
          <p:spPr>
            <a:xfrm>
              <a:off x="4563626" y="3564343"/>
              <a:ext cx="3261545" cy="1175657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4" name="Hình Bầu dục 13">
              <a:extLst>
                <a:ext uri="{FF2B5EF4-FFF2-40B4-BE49-F238E27FC236}">
                  <a16:creationId xmlns:a16="http://schemas.microsoft.com/office/drawing/2014/main" id="{BF95645B-FFBC-4FC7-84A9-C9622258AEA1}"/>
                </a:ext>
              </a:extLst>
            </p:cNvPr>
            <p:cNvSpPr/>
            <p:nvPr/>
          </p:nvSpPr>
          <p:spPr>
            <a:xfrm>
              <a:off x="4743676" y="3724076"/>
              <a:ext cx="864159" cy="84349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5" name="Hộp Văn bản 14">
              <a:extLst>
                <a:ext uri="{FF2B5EF4-FFF2-40B4-BE49-F238E27FC236}">
                  <a16:creationId xmlns:a16="http://schemas.microsoft.com/office/drawing/2014/main" id="{EDF16C2E-3581-4AC3-84FD-F99C696415AD}"/>
                </a:ext>
              </a:extLst>
            </p:cNvPr>
            <p:cNvSpPr txBox="1"/>
            <p:nvPr/>
          </p:nvSpPr>
          <p:spPr>
            <a:xfrm>
              <a:off x="5713982" y="3913801"/>
              <a:ext cx="15701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2400" b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Tên</a:t>
              </a:r>
            </a:p>
          </p:txBody>
        </p:sp>
      </p:grpSp>
      <p:grpSp>
        <p:nvGrpSpPr>
          <p:cNvPr id="16" name="Nhóm 15">
            <a:extLst>
              <a:ext uri="{FF2B5EF4-FFF2-40B4-BE49-F238E27FC236}">
                <a16:creationId xmlns:a16="http://schemas.microsoft.com/office/drawing/2014/main" id="{9ABCBDA4-19EF-4539-BF98-0C252575E9E5}"/>
              </a:ext>
            </a:extLst>
          </p:cNvPr>
          <p:cNvGrpSpPr/>
          <p:nvPr/>
        </p:nvGrpSpPr>
        <p:grpSpPr>
          <a:xfrm>
            <a:off x="6397451" y="15651649"/>
            <a:ext cx="3261545" cy="1175657"/>
            <a:chOff x="6397451" y="5076001"/>
            <a:chExt cx="3261545" cy="1175657"/>
          </a:xfrm>
        </p:grpSpPr>
        <p:sp>
          <p:nvSpPr>
            <p:cNvPr id="17" name="Hình chữ nhật: Góc Tròn 16">
              <a:extLst>
                <a:ext uri="{FF2B5EF4-FFF2-40B4-BE49-F238E27FC236}">
                  <a16:creationId xmlns:a16="http://schemas.microsoft.com/office/drawing/2014/main" id="{FD8C9283-7B06-43F0-9442-7E569E449C2A}"/>
                </a:ext>
              </a:extLst>
            </p:cNvPr>
            <p:cNvSpPr/>
            <p:nvPr/>
          </p:nvSpPr>
          <p:spPr>
            <a:xfrm>
              <a:off x="6397451" y="5076001"/>
              <a:ext cx="3261545" cy="1175657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8" name="Hình Bầu dục 17">
              <a:extLst>
                <a:ext uri="{FF2B5EF4-FFF2-40B4-BE49-F238E27FC236}">
                  <a16:creationId xmlns:a16="http://schemas.microsoft.com/office/drawing/2014/main" id="{72A73C95-0275-4D6E-BA6F-2846CCBE4039}"/>
                </a:ext>
              </a:extLst>
            </p:cNvPr>
            <p:cNvSpPr/>
            <p:nvPr/>
          </p:nvSpPr>
          <p:spPr>
            <a:xfrm>
              <a:off x="6614058" y="5242082"/>
              <a:ext cx="864159" cy="84349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9" name="Hộp Văn bản 18">
              <a:extLst>
                <a:ext uri="{FF2B5EF4-FFF2-40B4-BE49-F238E27FC236}">
                  <a16:creationId xmlns:a16="http://schemas.microsoft.com/office/drawing/2014/main" id="{C296880B-DFF0-4DB7-92DA-9BBB9E12C9BD}"/>
                </a:ext>
              </a:extLst>
            </p:cNvPr>
            <p:cNvSpPr txBox="1"/>
            <p:nvPr/>
          </p:nvSpPr>
          <p:spPr>
            <a:xfrm>
              <a:off x="7602819" y="5451529"/>
              <a:ext cx="15701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2400" b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Tên</a:t>
              </a:r>
            </a:p>
          </p:txBody>
        </p:sp>
      </p:grpSp>
      <p:grpSp>
        <p:nvGrpSpPr>
          <p:cNvPr id="20" name="Nhóm 19">
            <a:extLst>
              <a:ext uri="{FF2B5EF4-FFF2-40B4-BE49-F238E27FC236}">
                <a16:creationId xmlns:a16="http://schemas.microsoft.com/office/drawing/2014/main" id="{DDCE527F-94BC-4B8C-8597-F47E5CA96A1F}"/>
              </a:ext>
            </a:extLst>
          </p:cNvPr>
          <p:cNvGrpSpPr/>
          <p:nvPr/>
        </p:nvGrpSpPr>
        <p:grpSpPr>
          <a:xfrm>
            <a:off x="8313336" y="12107991"/>
            <a:ext cx="3261545" cy="1175657"/>
            <a:chOff x="8313336" y="3564343"/>
            <a:chExt cx="3261545" cy="1175657"/>
          </a:xfrm>
        </p:grpSpPr>
        <p:sp>
          <p:nvSpPr>
            <p:cNvPr id="21" name="Hình chữ nhật: Góc Tròn 20">
              <a:extLst>
                <a:ext uri="{FF2B5EF4-FFF2-40B4-BE49-F238E27FC236}">
                  <a16:creationId xmlns:a16="http://schemas.microsoft.com/office/drawing/2014/main" id="{9BC24A49-86AC-4408-8617-77AFA9825612}"/>
                </a:ext>
              </a:extLst>
            </p:cNvPr>
            <p:cNvSpPr/>
            <p:nvPr/>
          </p:nvSpPr>
          <p:spPr>
            <a:xfrm>
              <a:off x="8313336" y="3564343"/>
              <a:ext cx="3261545" cy="1175657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2" name="Hình Bầu dục 21">
              <a:extLst>
                <a:ext uri="{FF2B5EF4-FFF2-40B4-BE49-F238E27FC236}">
                  <a16:creationId xmlns:a16="http://schemas.microsoft.com/office/drawing/2014/main" id="{AED3D738-E0CE-4FCB-BDBC-4A5F20301B60}"/>
                </a:ext>
              </a:extLst>
            </p:cNvPr>
            <p:cNvSpPr/>
            <p:nvPr/>
          </p:nvSpPr>
          <p:spPr>
            <a:xfrm>
              <a:off x="8501759" y="3719883"/>
              <a:ext cx="864159" cy="84349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3" name="Hộp Văn bản 22">
              <a:extLst>
                <a:ext uri="{FF2B5EF4-FFF2-40B4-BE49-F238E27FC236}">
                  <a16:creationId xmlns:a16="http://schemas.microsoft.com/office/drawing/2014/main" id="{21758D9C-72E0-4B44-9F64-8904C7B2D885}"/>
                </a:ext>
              </a:extLst>
            </p:cNvPr>
            <p:cNvSpPr txBox="1"/>
            <p:nvPr/>
          </p:nvSpPr>
          <p:spPr>
            <a:xfrm>
              <a:off x="9545468" y="3921339"/>
              <a:ext cx="15701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2400" b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Tên</a:t>
              </a:r>
            </a:p>
          </p:txBody>
        </p:sp>
      </p:grpSp>
      <p:grpSp>
        <p:nvGrpSpPr>
          <p:cNvPr id="24" name="Nhóm 23">
            <a:extLst>
              <a:ext uri="{FF2B5EF4-FFF2-40B4-BE49-F238E27FC236}">
                <a16:creationId xmlns:a16="http://schemas.microsoft.com/office/drawing/2014/main" id="{7BE73F2E-5163-4612-B9FE-902AE6D431AA}"/>
              </a:ext>
            </a:extLst>
          </p:cNvPr>
          <p:cNvGrpSpPr/>
          <p:nvPr/>
        </p:nvGrpSpPr>
        <p:grpSpPr>
          <a:xfrm>
            <a:off x="2346290" y="13887139"/>
            <a:ext cx="3261545" cy="1175657"/>
            <a:chOff x="2346290" y="5089491"/>
            <a:chExt cx="3261545" cy="1175657"/>
          </a:xfrm>
        </p:grpSpPr>
        <p:sp>
          <p:nvSpPr>
            <p:cNvPr id="25" name="Hình chữ nhật: Góc Tròn 24">
              <a:extLst>
                <a:ext uri="{FF2B5EF4-FFF2-40B4-BE49-F238E27FC236}">
                  <a16:creationId xmlns:a16="http://schemas.microsoft.com/office/drawing/2014/main" id="{F69F4BDF-D909-4EA9-A93B-DDAC5A5320D3}"/>
                </a:ext>
              </a:extLst>
            </p:cNvPr>
            <p:cNvSpPr/>
            <p:nvPr/>
          </p:nvSpPr>
          <p:spPr>
            <a:xfrm>
              <a:off x="2346290" y="5089491"/>
              <a:ext cx="3261545" cy="1175657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6" name="Hình Bầu dục 25">
              <a:extLst>
                <a:ext uri="{FF2B5EF4-FFF2-40B4-BE49-F238E27FC236}">
                  <a16:creationId xmlns:a16="http://schemas.microsoft.com/office/drawing/2014/main" id="{F8961594-E910-401E-A571-C3AD8DC4801A}"/>
                </a:ext>
              </a:extLst>
            </p:cNvPr>
            <p:cNvSpPr/>
            <p:nvPr/>
          </p:nvSpPr>
          <p:spPr>
            <a:xfrm>
              <a:off x="2613577" y="5242083"/>
              <a:ext cx="864159" cy="84349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7" name="Hộp Văn bản 26">
              <a:extLst>
                <a:ext uri="{FF2B5EF4-FFF2-40B4-BE49-F238E27FC236}">
                  <a16:creationId xmlns:a16="http://schemas.microsoft.com/office/drawing/2014/main" id="{8814952C-133E-4988-8DEE-D5E1813C0B4C}"/>
                </a:ext>
              </a:extLst>
            </p:cNvPr>
            <p:cNvSpPr txBox="1"/>
            <p:nvPr/>
          </p:nvSpPr>
          <p:spPr>
            <a:xfrm>
              <a:off x="3549529" y="5446486"/>
              <a:ext cx="15701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2400" b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Tên</a:t>
              </a:r>
            </a:p>
          </p:txBody>
        </p:sp>
      </p:grpSp>
      <p:sp>
        <p:nvSpPr>
          <p:cNvPr id="28" name="Isosceles Triangle 3">
            <a:extLst>
              <a:ext uri="{FF2B5EF4-FFF2-40B4-BE49-F238E27FC236}">
                <a16:creationId xmlns:a16="http://schemas.microsoft.com/office/drawing/2014/main" id="{6ACB0BE6-9BC6-4B51-8E82-900D2CD30E46}"/>
              </a:ext>
            </a:extLst>
          </p:cNvPr>
          <p:cNvSpPr/>
          <p:nvPr/>
        </p:nvSpPr>
        <p:spPr>
          <a:xfrm rot="14502387">
            <a:off x="-4118006" y="-123984"/>
            <a:ext cx="781604" cy="718827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9" name="Isosceles Triangle 3">
            <a:extLst>
              <a:ext uri="{FF2B5EF4-FFF2-40B4-BE49-F238E27FC236}">
                <a16:creationId xmlns:a16="http://schemas.microsoft.com/office/drawing/2014/main" id="{CF42425B-9A97-416D-A4B8-211B5D358DFE}"/>
              </a:ext>
            </a:extLst>
          </p:cNvPr>
          <p:cNvSpPr/>
          <p:nvPr/>
        </p:nvSpPr>
        <p:spPr>
          <a:xfrm rot="5644937">
            <a:off x="14134108" y="-2676583"/>
            <a:ext cx="724102" cy="521188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0" name="Isosceles Triangle 3">
            <a:extLst>
              <a:ext uri="{FF2B5EF4-FFF2-40B4-BE49-F238E27FC236}">
                <a16:creationId xmlns:a16="http://schemas.microsoft.com/office/drawing/2014/main" id="{E85457AC-A6A6-49D4-80E2-7E05DF5507A5}"/>
              </a:ext>
            </a:extLst>
          </p:cNvPr>
          <p:cNvSpPr/>
          <p:nvPr/>
        </p:nvSpPr>
        <p:spPr>
          <a:xfrm rot="6807935">
            <a:off x="-4243660" y="6498587"/>
            <a:ext cx="781604" cy="718827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1" name="Isosceles Triangle 3">
            <a:extLst>
              <a:ext uri="{FF2B5EF4-FFF2-40B4-BE49-F238E27FC236}">
                <a16:creationId xmlns:a16="http://schemas.microsoft.com/office/drawing/2014/main" id="{50DF39E7-F0F7-4270-8057-6A02BB0F399E}"/>
              </a:ext>
            </a:extLst>
          </p:cNvPr>
          <p:cNvSpPr/>
          <p:nvPr/>
        </p:nvSpPr>
        <p:spPr>
          <a:xfrm rot="10863956">
            <a:off x="12646195" y="7887818"/>
            <a:ext cx="724102" cy="521188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2" name="Isosceles Triangle 3">
            <a:extLst>
              <a:ext uri="{FF2B5EF4-FFF2-40B4-BE49-F238E27FC236}">
                <a16:creationId xmlns:a16="http://schemas.microsoft.com/office/drawing/2014/main" id="{67F9B286-687C-4A30-A2AC-72D13DFC6415}"/>
              </a:ext>
            </a:extLst>
          </p:cNvPr>
          <p:cNvSpPr/>
          <p:nvPr/>
        </p:nvSpPr>
        <p:spPr>
          <a:xfrm rot="10863956">
            <a:off x="-1081872" y="-1854135"/>
            <a:ext cx="724102" cy="521188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3" name="Isosceles Triangle 3">
            <a:extLst>
              <a:ext uri="{FF2B5EF4-FFF2-40B4-BE49-F238E27FC236}">
                <a16:creationId xmlns:a16="http://schemas.microsoft.com/office/drawing/2014/main" id="{605CB38B-D178-4B83-B32E-8555069274B6}"/>
              </a:ext>
            </a:extLst>
          </p:cNvPr>
          <p:cNvSpPr/>
          <p:nvPr/>
        </p:nvSpPr>
        <p:spPr>
          <a:xfrm rot="5313045">
            <a:off x="14117855" y="1910591"/>
            <a:ext cx="724102" cy="588795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4" name="Isosceles Triangle 3">
            <a:extLst>
              <a:ext uri="{FF2B5EF4-FFF2-40B4-BE49-F238E27FC236}">
                <a16:creationId xmlns:a16="http://schemas.microsoft.com/office/drawing/2014/main" id="{32189CFA-D67B-4849-A28F-E9F91F5BACA8}"/>
              </a:ext>
            </a:extLst>
          </p:cNvPr>
          <p:cNvSpPr/>
          <p:nvPr/>
        </p:nvSpPr>
        <p:spPr>
          <a:xfrm rot="5313045">
            <a:off x="-2196809" y="2900363"/>
            <a:ext cx="724102" cy="588795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5" name="Isosceles Triangle 3">
            <a:extLst>
              <a:ext uri="{FF2B5EF4-FFF2-40B4-BE49-F238E27FC236}">
                <a16:creationId xmlns:a16="http://schemas.microsoft.com/office/drawing/2014/main" id="{58F82A3B-2CE8-45EC-BB6A-305DAB5721B8}"/>
              </a:ext>
            </a:extLst>
          </p:cNvPr>
          <p:cNvSpPr/>
          <p:nvPr/>
        </p:nvSpPr>
        <p:spPr>
          <a:xfrm rot="7348457">
            <a:off x="8258563" y="-1828546"/>
            <a:ext cx="724102" cy="588795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Isosceles Triangle 3">
            <a:extLst>
              <a:ext uri="{FF2B5EF4-FFF2-40B4-BE49-F238E27FC236}">
                <a16:creationId xmlns:a16="http://schemas.microsoft.com/office/drawing/2014/main" id="{7B6F3BB0-969B-4F3B-B5CD-E2E8913EFCFC}"/>
              </a:ext>
            </a:extLst>
          </p:cNvPr>
          <p:cNvSpPr/>
          <p:nvPr/>
        </p:nvSpPr>
        <p:spPr>
          <a:xfrm rot="7348457">
            <a:off x="3169933" y="-1923256"/>
            <a:ext cx="724102" cy="588795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7" name="Isosceles Triangle 3">
            <a:extLst>
              <a:ext uri="{FF2B5EF4-FFF2-40B4-BE49-F238E27FC236}">
                <a16:creationId xmlns:a16="http://schemas.microsoft.com/office/drawing/2014/main" id="{EFDD432D-2ADB-4F1F-B693-C4F5097C14DA}"/>
              </a:ext>
            </a:extLst>
          </p:cNvPr>
          <p:cNvSpPr/>
          <p:nvPr/>
        </p:nvSpPr>
        <p:spPr>
          <a:xfrm rot="10649136">
            <a:off x="15208667" y="789982"/>
            <a:ext cx="724102" cy="521188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6494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14:flythrough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Nhóm 16">
            <a:extLst>
              <a:ext uri="{FF2B5EF4-FFF2-40B4-BE49-F238E27FC236}">
                <a16:creationId xmlns:a16="http://schemas.microsoft.com/office/drawing/2014/main" id="{367E7617-690E-4E18-8AAC-5AFC3B043A22}"/>
              </a:ext>
            </a:extLst>
          </p:cNvPr>
          <p:cNvGrpSpPr/>
          <p:nvPr/>
        </p:nvGrpSpPr>
        <p:grpSpPr>
          <a:xfrm>
            <a:off x="768288" y="4159921"/>
            <a:ext cx="3287947" cy="1175657"/>
            <a:chOff x="810142" y="3549498"/>
            <a:chExt cx="3287947" cy="1175657"/>
          </a:xfrm>
        </p:grpSpPr>
        <p:sp>
          <p:nvSpPr>
            <p:cNvPr id="2" name="Hình chữ nhật: Góc Tròn 1">
              <a:extLst>
                <a:ext uri="{FF2B5EF4-FFF2-40B4-BE49-F238E27FC236}">
                  <a16:creationId xmlns:a16="http://schemas.microsoft.com/office/drawing/2014/main" id="{68945D91-B1BC-41D0-8585-DB9A0BBEDCA1}"/>
                </a:ext>
              </a:extLst>
            </p:cNvPr>
            <p:cNvSpPr/>
            <p:nvPr/>
          </p:nvSpPr>
          <p:spPr>
            <a:xfrm>
              <a:off x="810142" y="3549498"/>
              <a:ext cx="3261545" cy="1175657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dirty="0"/>
            </a:p>
          </p:txBody>
        </p:sp>
        <p:sp>
          <p:nvSpPr>
            <p:cNvPr id="16" name="Hộp Văn bản 15">
              <a:extLst>
                <a:ext uri="{FF2B5EF4-FFF2-40B4-BE49-F238E27FC236}">
                  <a16:creationId xmlns:a16="http://schemas.microsoft.com/office/drawing/2014/main" id="{C4B86A47-5C19-4368-81DC-1E95975B048C}"/>
                </a:ext>
              </a:extLst>
            </p:cNvPr>
            <p:cNvSpPr txBox="1"/>
            <p:nvPr/>
          </p:nvSpPr>
          <p:spPr>
            <a:xfrm>
              <a:off x="1957472" y="3951047"/>
              <a:ext cx="21406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Nguyễn</a:t>
              </a:r>
              <a:r>
                <a:rPr lang="en-US" b="1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 </a:t>
              </a:r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Hữu</a:t>
              </a:r>
              <a:r>
                <a:rPr lang="en-US" b="1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 </a:t>
              </a:r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Quân</a:t>
              </a:r>
              <a:endParaRPr lang="vi-VN" b="1" dirty="0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22" name="Nhóm 21">
            <a:extLst>
              <a:ext uri="{FF2B5EF4-FFF2-40B4-BE49-F238E27FC236}">
                <a16:creationId xmlns:a16="http://schemas.microsoft.com/office/drawing/2014/main" id="{7B0CCB11-D359-42C4-B386-AF315AE5C996}"/>
              </a:ext>
            </a:extLst>
          </p:cNvPr>
          <p:cNvGrpSpPr/>
          <p:nvPr/>
        </p:nvGrpSpPr>
        <p:grpSpPr>
          <a:xfrm>
            <a:off x="4522374" y="4166715"/>
            <a:ext cx="3325226" cy="1175657"/>
            <a:chOff x="4563626" y="3564343"/>
            <a:chExt cx="3325226" cy="1175657"/>
          </a:xfrm>
        </p:grpSpPr>
        <p:sp>
          <p:nvSpPr>
            <p:cNvPr id="7" name="Hình chữ nhật: Góc Tròn 6">
              <a:extLst>
                <a:ext uri="{FF2B5EF4-FFF2-40B4-BE49-F238E27FC236}">
                  <a16:creationId xmlns:a16="http://schemas.microsoft.com/office/drawing/2014/main" id="{C8B3C578-AC45-411C-AEE3-BD3FD6485515}"/>
                </a:ext>
              </a:extLst>
            </p:cNvPr>
            <p:cNvSpPr/>
            <p:nvPr/>
          </p:nvSpPr>
          <p:spPr>
            <a:xfrm>
              <a:off x="4563626" y="3564343"/>
              <a:ext cx="3261545" cy="1175657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dirty="0"/>
            </a:p>
          </p:txBody>
        </p:sp>
        <p:sp>
          <p:nvSpPr>
            <p:cNvPr id="18" name="Hộp Văn bản 17">
              <a:extLst>
                <a:ext uri="{FF2B5EF4-FFF2-40B4-BE49-F238E27FC236}">
                  <a16:creationId xmlns:a16="http://schemas.microsoft.com/office/drawing/2014/main" id="{9DD7F2E1-9BCC-4681-AE14-9A8BE73C9AA8}"/>
                </a:ext>
              </a:extLst>
            </p:cNvPr>
            <p:cNvSpPr txBox="1"/>
            <p:nvPr/>
          </p:nvSpPr>
          <p:spPr>
            <a:xfrm>
              <a:off x="5769917" y="3956961"/>
              <a:ext cx="21189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Phạm </a:t>
              </a:r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Quốc</a:t>
              </a:r>
              <a:r>
                <a:rPr lang="en-US" b="1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 Toản</a:t>
              </a:r>
              <a:endParaRPr lang="vi-VN" sz="2400" b="1" dirty="0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27" name="Nhóm 26">
            <a:extLst>
              <a:ext uri="{FF2B5EF4-FFF2-40B4-BE49-F238E27FC236}">
                <a16:creationId xmlns:a16="http://schemas.microsoft.com/office/drawing/2014/main" id="{039480FA-5BCE-40A8-BD81-9947DD7BB29C}"/>
              </a:ext>
            </a:extLst>
          </p:cNvPr>
          <p:cNvGrpSpPr/>
          <p:nvPr/>
        </p:nvGrpSpPr>
        <p:grpSpPr>
          <a:xfrm>
            <a:off x="6508430" y="5460172"/>
            <a:ext cx="3261545" cy="1175657"/>
            <a:chOff x="6434343" y="5058864"/>
            <a:chExt cx="3261545" cy="1175657"/>
          </a:xfrm>
        </p:grpSpPr>
        <p:sp>
          <p:nvSpPr>
            <p:cNvPr id="10" name="Hình chữ nhật: Góc Tròn 9">
              <a:extLst>
                <a:ext uri="{FF2B5EF4-FFF2-40B4-BE49-F238E27FC236}">
                  <a16:creationId xmlns:a16="http://schemas.microsoft.com/office/drawing/2014/main" id="{2C4C471D-0E21-4DBD-9153-74D6B0501860}"/>
                </a:ext>
              </a:extLst>
            </p:cNvPr>
            <p:cNvSpPr/>
            <p:nvPr/>
          </p:nvSpPr>
          <p:spPr>
            <a:xfrm>
              <a:off x="6434343" y="5058864"/>
              <a:ext cx="3261545" cy="1175657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9" name="Hộp Văn bản 18">
              <a:extLst>
                <a:ext uri="{FF2B5EF4-FFF2-40B4-BE49-F238E27FC236}">
                  <a16:creationId xmlns:a16="http://schemas.microsoft.com/office/drawing/2014/main" id="{AC57F7DD-9C97-4211-BD44-72C99099CDB1}"/>
                </a:ext>
              </a:extLst>
            </p:cNvPr>
            <p:cNvSpPr txBox="1"/>
            <p:nvPr/>
          </p:nvSpPr>
          <p:spPr>
            <a:xfrm>
              <a:off x="7602819" y="5451529"/>
              <a:ext cx="17630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Trần</a:t>
              </a:r>
              <a:r>
                <a:rPr lang="en-US" b="1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 Quang </a:t>
              </a:r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Đạt</a:t>
              </a:r>
              <a:endParaRPr lang="vi-VN" b="1" dirty="0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25" name="Nhóm 24">
            <a:extLst>
              <a:ext uri="{FF2B5EF4-FFF2-40B4-BE49-F238E27FC236}">
                <a16:creationId xmlns:a16="http://schemas.microsoft.com/office/drawing/2014/main" id="{9C21E823-7A0C-492B-B29E-96917F450E6A}"/>
              </a:ext>
            </a:extLst>
          </p:cNvPr>
          <p:cNvGrpSpPr/>
          <p:nvPr/>
        </p:nvGrpSpPr>
        <p:grpSpPr>
          <a:xfrm>
            <a:off x="8340141" y="4159921"/>
            <a:ext cx="3261545" cy="1175657"/>
            <a:chOff x="8331767" y="3564343"/>
            <a:chExt cx="3261545" cy="1175657"/>
          </a:xfrm>
        </p:grpSpPr>
        <p:sp>
          <p:nvSpPr>
            <p:cNvPr id="8" name="Hình chữ nhật: Góc Tròn 7">
              <a:extLst>
                <a:ext uri="{FF2B5EF4-FFF2-40B4-BE49-F238E27FC236}">
                  <a16:creationId xmlns:a16="http://schemas.microsoft.com/office/drawing/2014/main" id="{ACFF0153-C11D-4633-BE09-4075EDB40BF2}"/>
                </a:ext>
              </a:extLst>
            </p:cNvPr>
            <p:cNvSpPr/>
            <p:nvPr/>
          </p:nvSpPr>
          <p:spPr>
            <a:xfrm>
              <a:off x="8331767" y="3564343"/>
              <a:ext cx="3261545" cy="1175657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dirty="0"/>
            </a:p>
          </p:txBody>
        </p:sp>
        <p:sp>
          <p:nvSpPr>
            <p:cNvPr id="20" name="Hộp Văn bản 19">
              <a:extLst>
                <a:ext uri="{FF2B5EF4-FFF2-40B4-BE49-F238E27FC236}">
                  <a16:creationId xmlns:a16="http://schemas.microsoft.com/office/drawing/2014/main" id="{0BAB3AEA-9CA1-4C20-B6BC-DEC56079726D}"/>
                </a:ext>
              </a:extLst>
            </p:cNvPr>
            <p:cNvSpPr txBox="1"/>
            <p:nvPr/>
          </p:nvSpPr>
          <p:spPr>
            <a:xfrm>
              <a:off x="9529271" y="3977381"/>
              <a:ext cx="18676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Quách</a:t>
              </a:r>
              <a:r>
                <a:rPr lang="en-US" b="1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 </a:t>
              </a:r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Phúc</a:t>
              </a:r>
              <a:r>
                <a:rPr lang="en-US" b="1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 </a:t>
              </a:r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Tuấn</a:t>
              </a:r>
              <a:endParaRPr lang="vi-VN" b="1" dirty="0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26" name="Nhóm 25">
            <a:extLst>
              <a:ext uri="{FF2B5EF4-FFF2-40B4-BE49-F238E27FC236}">
                <a16:creationId xmlns:a16="http://schemas.microsoft.com/office/drawing/2014/main" id="{035A5701-38B9-47F1-B090-631C4BA0009B}"/>
              </a:ext>
            </a:extLst>
          </p:cNvPr>
          <p:cNvGrpSpPr/>
          <p:nvPr/>
        </p:nvGrpSpPr>
        <p:grpSpPr>
          <a:xfrm>
            <a:off x="2346290" y="5435731"/>
            <a:ext cx="3261545" cy="1175657"/>
            <a:chOff x="2346290" y="5089491"/>
            <a:chExt cx="3261545" cy="1175657"/>
          </a:xfrm>
        </p:grpSpPr>
        <p:sp>
          <p:nvSpPr>
            <p:cNvPr id="9" name="Hình chữ nhật: Góc Tròn 8">
              <a:extLst>
                <a:ext uri="{FF2B5EF4-FFF2-40B4-BE49-F238E27FC236}">
                  <a16:creationId xmlns:a16="http://schemas.microsoft.com/office/drawing/2014/main" id="{EB005012-DC2E-4210-B5A1-82B59107D97C}"/>
                </a:ext>
              </a:extLst>
            </p:cNvPr>
            <p:cNvSpPr/>
            <p:nvPr/>
          </p:nvSpPr>
          <p:spPr>
            <a:xfrm>
              <a:off x="2346290" y="5089491"/>
              <a:ext cx="3261545" cy="1175657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1" name="Hộp Văn bản 20">
              <a:extLst>
                <a:ext uri="{FF2B5EF4-FFF2-40B4-BE49-F238E27FC236}">
                  <a16:creationId xmlns:a16="http://schemas.microsoft.com/office/drawing/2014/main" id="{1207AD46-DA62-46BD-B8DD-CD8EFC19FA71}"/>
                </a:ext>
              </a:extLst>
            </p:cNvPr>
            <p:cNvSpPr txBox="1"/>
            <p:nvPr/>
          </p:nvSpPr>
          <p:spPr>
            <a:xfrm>
              <a:off x="3602338" y="5527708"/>
              <a:ext cx="15701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Lê </a:t>
              </a:r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Văn</a:t>
              </a:r>
              <a:r>
                <a:rPr lang="en-US" b="1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 </a:t>
              </a:r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Thuận</a:t>
              </a:r>
              <a:endParaRPr lang="vi-VN" b="1" dirty="0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</p:grpSp>
      <p:sp>
        <p:nvSpPr>
          <p:cNvPr id="29" name="Hình Bầu dục 28">
            <a:extLst>
              <a:ext uri="{FF2B5EF4-FFF2-40B4-BE49-F238E27FC236}">
                <a16:creationId xmlns:a16="http://schemas.microsoft.com/office/drawing/2014/main" id="{DEF9ADC4-2E2C-44CA-8066-5D2238287358}"/>
              </a:ext>
            </a:extLst>
          </p:cNvPr>
          <p:cNvSpPr/>
          <p:nvPr/>
        </p:nvSpPr>
        <p:spPr>
          <a:xfrm>
            <a:off x="5046942" y="112822"/>
            <a:ext cx="1996245" cy="189092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0" name="Hộp Văn bản 29">
            <a:extLst>
              <a:ext uri="{FF2B5EF4-FFF2-40B4-BE49-F238E27FC236}">
                <a16:creationId xmlns:a16="http://schemas.microsoft.com/office/drawing/2014/main" id="{199FE1BC-84CF-45F2-A497-226CF91B69BA}"/>
              </a:ext>
            </a:extLst>
          </p:cNvPr>
          <p:cNvSpPr txBox="1"/>
          <p:nvPr/>
        </p:nvSpPr>
        <p:spPr>
          <a:xfrm>
            <a:off x="4096423" y="2001487"/>
            <a:ext cx="3995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solidFill>
                  <a:schemeClr val="accent4">
                    <a:lumMod val="50000"/>
                  </a:schemeClr>
                </a:solidFill>
              </a:rPr>
              <a:t>Nhóm</a:t>
            </a:r>
            <a:r>
              <a:rPr lang="en-US" sz="4000" b="1" dirty="0">
                <a:solidFill>
                  <a:schemeClr val="accent4">
                    <a:lumMod val="50000"/>
                  </a:schemeClr>
                </a:solidFill>
              </a:rPr>
              <a:t> 2</a:t>
            </a:r>
            <a:endParaRPr lang="vi-VN" sz="4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4E5F28-FD0B-43E1-9B53-49C52B2FB59D}"/>
              </a:ext>
            </a:extLst>
          </p:cNvPr>
          <p:cNvSpPr/>
          <p:nvPr/>
        </p:nvSpPr>
        <p:spPr>
          <a:xfrm rot="6013877">
            <a:off x="757752" y="930805"/>
            <a:ext cx="781604" cy="718827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2" name="Isosceles Triangle 3">
            <a:extLst>
              <a:ext uri="{FF2B5EF4-FFF2-40B4-BE49-F238E27FC236}">
                <a16:creationId xmlns:a16="http://schemas.microsoft.com/office/drawing/2014/main" id="{EE31EDF2-8B4C-4E0C-A4FA-F8A84EC42710}"/>
              </a:ext>
            </a:extLst>
          </p:cNvPr>
          <p:cNvSpPr/>
          <p:nvPr/>
        </p:nvSpPr>
        <p:spPr>
          <a:xfrm rot="18756427">
            <a:off x="9968508" y="650817"/>
            <a:ext cx="724102" cy="521188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3" name="Isosceles Triangle 3">
            <a:extLst>
              <a:ext uri="{FF2B5EF4-FFF2-40B4-BE49-F238E27FC236}">
                <a16:creationId xmlns:a16="http://schemas.microsoft.com/office/drawing/2014/main" id="{DA36CA9A-FDB0-40A1-AFC9-83BEBDEAEF7C}"/>
              </a:ext>
            </a:extLst>
          </p:cNvPr>
          <p:cNvSpPr/>
          <p:nvPr/>
        </p:nvSpPr>
        <p:spPr>
          <a:xfrm rot="19919425">
            <a:off x="498461" y="5688588"/>
            <a:ext cx="781604" cy="718827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4" name="Isosceles Triangle 3">
            <a:extLst>
              <a:ext uri="{FF2B5EF4-FFF2-40B4-BE49-F238E27FC236}">
                <a16:creationId xmlns:a16="http://schemas.microsoft.com/office/drawing/2014/main" id="{143AFB4F-A587-4610-A7EF-4B31B754FF9B}"/>
              </a:ext>
            </a:extLst>
          </p:cNvPr>
          <p:cNvSpPr/>
          <p:nvPr/>
        </p:nvSpPr>
        <p:spPr>
          <a:xfrm rot="2375446">
            <a:off x="10753599" y="5718118"/>
            <a:ext cx="724102" cy="521188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5" name="Isosceles Triangle 3">
            <a:extLst>
              <a:ext uri="{FF2B5EF4-FFF2-40B4-BE49-F238E27FC236}">
                <a16:creationId xmlns:a16="http://schemas.microsoft.com/office/drawing/2014/main" id="{D3334EF8-E99A-4797-8776-6D0FEE2574CD}"/>
              </a:ext>
            </a:extLst>
          </p:cNvPr>
          <p:cNvSpPr/>
          <p:nvPr/>
        </p:nvSpPr>
        <p:spPr>
          <a:xfrm rot="2375446">
            <a:off x="3615012" y="1158354"/>
            <a:ext cx="724102" cy="521188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6" name="Isosceles Triangle 3">
            <a:extLst>
              <a:ext uri="{FF2B5EF4-FFF2-40B4-BE49-F238E27FC236}">
                <a16:creationId xmlns:a16="http://schemas.microsoft.com/office/drawing/2014/main" id="{F1848110-80A7-410B-8EC8-A873ECFA17E8}"/>
              </a:ext>
            </a:extLst>
          </p:cNvPr>
          <p:cNvSpPr/>
          <p:nvPr/>
        </p:nvSpPr>
        <p:spPr>
          <a:xfrm rot="18424535">
            <a:off x="8837917" y="1832053"/>
            <a:ext cx="724102" cy="588795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7" name="Isosceles Triangle 3">
            <a:extLst>
              <a:ext uri="{FF2B5EF4-FFF2-40B4-BE49-F238E27FC236}">
                <a16:creationId xmlns:a16="http://schemas.microsoft.com/office/drawing/2014/main" id="{4A82A809-649C-462B-BE0B-5600B57427A0}"/>
              </a:ext>
            </a:extLst>
          </p:cNvPr>
          <p:cNvSpPr/>
          <p:nvPr/>
        </p:nvSpPr>
        <p:spPr>
          <a:xfrm rot="18424535">
            <a:off x="1678940" y="2175690"/>
            <a:ext cx="724102" cy="588795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8" name="Isosceles Triangle 3">
            <a:extLst>
              <a:ext uri="{FF2B5EF4-FFF2-40B4-BE49-F238E27FC236}">
                <a16:creationId xmlns:a16="http://schemas.microsoft.com/office/drawing/2014/main" id="{1B9CDDBE-50AC-422A-AED4-1698E60A7403}"/>
              </a:ext>
            </a:extLst>
          </p:cNvPr>
          <p:cNvSpPr/>
          <p:nvPr/>
        </p:nvSpPr>
        <p:spPr>
          <a:xfrm rot="20459947">
            <a:off x="7860956" y="390471"/>
            <a:ext cx="724102" cy="588795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39" name="Isosceles Triangle 3">
            <a:extLst>
              <a:ext uri="{FF2B5EF4-FFF2-40B4-BE49-F238E27FC236}">
                <a16:creationId xmlns:a16="http://schemas.microsoft.com/office/drawing/2014/main" id="{56804DF9-7E08-46EB-A6A9-65AA98E303EE}"/>
              </a:ext>
            </a:extLst>
          </p:cNvPr>
          <p:cNvSpPr/>
          <p:nvPr/>
        </p:nvSpPr>
        <p:spPr>
          <a:xfrm rot="20459947">
            <a:off x="2192715" y="161611"/>
            <a:ext cx="724102" cy="588795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0" name="Isosceles Triangle 3">
            <a:extLst>
              <a:ext uri="{FF2B5EF4-FFF2-40B4-BE49-F238E27FC236}">
                <a16:creationId xmlns:a16="http://schemas.microsoft.com/office/drawing/2014/main" id="{F6BDBF54-F132-4140-90C5-444C25C4A33A}"/>
              </a:ext>
            </a:extLst>
          </p:cNvPr>
          <p:cNvSpPr/>
          <p:nvPr/>
        </p:nvSpPr>
        <p:spPr>
          <a:xfrm rot="2160626">
            <a:off x="10982477" y="1589906"/>
            <a:ext cx="724102" cy="521188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1" name="Hình chữ nhật 40">
            <a:extLst>
              <a:ext uri="{FF2B5EF4-FFF2-40B4-BE49-F238E27FC236}">
                <a16:creationId xmlns:a16="http://schemas.microsoft.com/office/drawing/2014/main" id="{67AF00B3-358E-4D7D-BDA7-BDEC25365FF2}"/>
              </a:ext>
            </a:extLst>
          </p:cNvPr>
          <p:cNvSpPr/>
          <p:nvPr/>
        </p:nvSpPr>
        <p:spPr>
          <a:xfrm>
            <a:off x="716684" y="9133241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42" name="Hộp Văn bản 41">
            <a:extLst>
              <a:ext uri="{FF2B5EF4-FFF2-40B4-BE49-F238E27FC236}">
                <a16:creationId xmlns:a16="http://schemas.microsoft.com/office/drawing/2014/main" id="{72E7884E-33A1-4123-8FC3-A2BDF8325B3A}"/>
              </a:ext>
            </a:extLst>
          </p:cNvPr>
          <p:cNvSpPr txBox="1"/>
          <p:nvPr/>
        </p:nvSpPr>
        <p:spPr>
          <a:xfrm>
            <a:off x="540860" y="-5481931"/>
            <a:ext cx="885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400" b="1">
                <a:solidFill>
                  <a:schemeClr val="accent4">
                    <a:lumMod val="50000"/>
                  </a:schemeClr>
                </a:solidFill>
              </a:rPr>
              <a:t>MÔN HỌC THUYẾT TRÌNH </a:t>
            </a:r>
          </a:p>
        </p:txBody>
      </p:sp>
      <p:sp>
        <p:nvSpPr>
          <p:cNvPr id="43" name="Hộp Văn bản 42">
            <a:extLst>
              <a:ext uri="{FF2B5EF4-FFF2-40B4-BE49-F238E27FC236}">
                <a16:creationId xmlns:a16="http://schemas.microsoft.com/office/drawing/2014/main" id="{A9D3AE8C-CC8B-4DCF-81C2-890839B178D8}"/>
              </a:ext>
            </a:extLst>
          </p:cNvPr>
          <p:cNvSpPr txBox="1"/>
          <p:nvPr/>
        </p:nvSpPr>
        <p:spPr>
          <a:xfrm>
            <a:off x="540860" y="-2622433"/>
            <a:ext cx="2950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>
                <a:solidFill>
                  <a:schemeClr val="accent4">
                    <a:lumMod val="50000"/>
                  </a:schemeClr>
                </a:solidFill>
              </a:rPr>
              <a:t>Chủ đề thuyết trình </a:t>
            </a:r>
          </a:p>
        </p:txBody>
      </p:sp>
      <p:sp>
        <p:nvSpPr>
          <p:cNvPr id="44" name="Hình chữ nhật 43">
            <a:extLst>
              <a:ext uri="{FF2B5EF4-FFF2-40B4-BE49-F238E27FC236}">
                <a16:creationId xmlns:a16="http://schemas.microsoft.com/office/drawing/2014/main" id="{1CF75B89-C83E-4898-9D65-FD3B0E2B9177}"/>
              </a:ext>
            </a:extLst>
          </p:cNvPr>
          <p:cNvSpPr/>
          <p:nvPr/>
        </p:nvSpPr>
        <p:spPr>
          <a:xfrm>
            <a:off x="716684" y="11921540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45" name="Hình chữ nhật 44">
            <a:extLst>
              <a:ext uri="{FF2B5EF4-FFF2-40B4-BE49-F238E27FC236}">
                <a16:creationId xmlns:a16="http://schemas.microsoft.com/office/drawing/2014/main" id="{33B837AE-4A6A-4839-9141-5E71B5D3947C}"/>
              </a:ext>
            </a:extLst>
          </p:cNvPr>
          <p:cNvSpPr/>
          <p:nvPr/>
        </p:nvSpPr>
        <p:spPr>
          <a:xfrm>
            <a:off x="716684" y="14350611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46" name="Hình chữ nhật 45">
            <a:extLst>
              <a:ext uri="{FF2B5EF4-FFF2-40B4-BE49-F238E27FC236}">
                <a16:creationId xmlns:a16="http://schemas.microsoft.com/office/drawing/2014/main" id="{CA1A900D-9AF3-474E-872F-2B8B62301F61}"/>
              </a:ext>
            </a:extLst>
          </p:cNvPr>
          <p:cNvSpPr/>
          <p:nvPr/>
        </p:nvSpPr>
        <p:spPr>
          <a:xfrm>
            <a:off x="716684" y="16654176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grpSp>
        <p:nvGrpSpPr>
          <p:cNvPr id="5" name="Nhóm 4">
            <a:extLst>
              <a:ext uri="{FF2B5EF4-FFF2-40B4-BE49-F238E27FC236}">
                <a16:creationId xmlns:a16="http://schemas.microsoft.com/office/drawing/2014/main" id="{C1EDF187-8F1A-47F1-BAC1-308B6FA7DCE2}"/>
              </a:ext>
            </a:extLst>
          </p:cNvPr>
          <p:cNvGrpSpPr/>
          <p:nvPr/>
        </p:nvGrpSpPr>
        <p:grpSpPr>
          <a:xfrm>
            <a:off x="6606778" y="8185085"/>
            <a:ext cx="2210551" cy="2638295"/>
            <a:chOff x="6606778" y="8185085"/>
            <a:chExt cx="2210551" cy="2638295"/>
          </a:xfrm>
        </p:grpSpPr>
        <p:sp>
          <p:nvSpPr>
            <p:cNvPr id="47" name="Hình chữ nhật 46">
              <a:extLst>
                <a:ext uri="{FF2B5EF4-FFF2-40B4-BE49-F238E27FC236}">
                  <a16:creationId xmlns:a16="http://schemas.microsoft.com/office/drawing/2014/main" id="{6D55A046-467F-496B-9CBB-CB21F27C2819}"/>
                </a:ext>
              </a:extLst>
            </p:cNvPr>
            <p:cNvSpPr/>
            <p:nvPr/>
          </p:nvSpPr>
          <p:spPr>
            <a:xfrm>
              <a:off x="6723058" y="8294516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50" name="Hình chữ nhật 49">
              <a:extLst>
                <a:ext uri="{FF2B5EF4-FFF2-40B4-BE49-F238E27FC236}">
                  <a16:creationId xmlns:a16="http://schemas.microsoft.com/office/drawing/2014/main" id="{B544C1F8-321D-4292-980A-321F7E454CED}"/>
                </a:ext>
              </a:extLst>
            </p:cNvPr>
            <p:cNvSpPr/>
            <p:nvPr/>
          </p:nvSpPr>
          <p:spPr>
            <a:xfrm>
              <a:off x="6606778" y="8185085"/>
              <a:ext cx="2094271" cy="252886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6" name="Nhóm 5">
            <a:extLst>
              <a:ext uri="{FF2B5EF4-FFF2-40B4-BE49-F238E27FC236}">
                <a16:creationId xmlns:a16="http://schemas.microsoft.com/office/drawing/2014/main" id="{26F7D100-2DA7-413B-9668-1891EB1EB918}"/>
              </a:ext>
            </a:extLst>
          </p:cNvPr>
          <p:cNvGrpSpPr/>
          <p:nvPr/>
        </p:nvGrpSpPr>
        <p:grpSpPr>
          <a:xfrm>
            <a:off x="9202577" y="11632415"/>
            <a:ext cx="2210549" cy="2638295"/>
            <a:chOff x="9202577" y="11632415"/>
            <a:chExt cx="2210549" cy="2638295"/>
          </a:xfrm>
        </p:grpSpPr>
        <p:sp>
          <p:nvSpPr>
            <p:cNvPr id="49" name="Hình chữ nhật 48">
              <a:extLst>
                <a:ext uri="{FF2B5EF4-FFF2-40B4-BE49-F238E27FC236}">
                  <a16:creationId xmlns:a16="http://schemas.microsoft.com/office/drawing/2014/main" id="{5CED7D7E-75CA-4665-8486-D223D437D19A}"/>
                </a:ext>
              </a:extLst>
            </p:cNvPr>
            <p:cNvSpPr/>
            <p:nvPr/>
          </p:nvSpPr>
          <p:spPr>
            <a:xfrm>
              <a:off x="9318855" y="11741846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51" name="Hình chữ nhật 50">
              <a:extLst>
                <a:ext uri="{FF2B5EF4-FFF2-40B4-BE49-F238E27FC236}">
                  <a16:creationId xmlns:a16="http://schemas.microsoft.com/office/drawing/2014/main" id="{A6810AB0-81A4-45DA-B45B-F8EB8DC4C280}"/>
                </a:ext>
              </a:extLst>
            </p:cNvPr>
            <p:cNvSpPr/>
            <p:nvPr/>
          </p:nvSpPr>
          <p:spPr>
            <a:xfrm>
              <a:off x="9202577" y="11632415"/>
              <a:ext cx="2094271" cy="2528864"/>
            </a:xfrm>
            <a:prstGeom prst="rect">
              <a:avLst/>
            </a:prstGeom>
            <a:solidFill>
              <a:srgbClr val="81D6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24" name="Nhóm 23">
            <a:extLst>
              <a:ext uri="{FF2B5EF4-FFF2-40B4-BE49-F238E27FC236}">
                <a16:creationId xmlns:a16="http://schemas.microsoft.com/office/drawing/2014/main" id="{54696423-580E-448F-A3B6-E3EEB886CB66}"/>
              </a:ext>
            </a:extLst>
          </p:cNvPr>
          <p:cNvGrpSpPr/>
          <p:nvPr/>
        </p:nvGrpSpPr>
        <p:grpSpPr>
          <a:xfrm>
            <a:off x="9391135" y="21963250"/>
            <a:ext cx="2210551" cy="2655924"/>
            <a:chOff x="9391135" y="21963250"/>
            <a:chExt cx="2210551" cy="2655924"/>
          </a:xfrm>
        </p:grpSpPr>
        <p:sp>
          <p:nvSpPr>
            <p:cNvPr id="48" name="Hình chữ nhật 47">
              <a:extLst>
                <a:ext uri="{FF2B5EF4-FFF2-40B4-BE49-F238E27FC236}">
                  <a16:creationId xmlns:a16="http://schemas.microsoft.com/office/drawing/2014/main" id="{92B9D1C9-A86D-4C80-94C5-B70D0D375B03}"/>
                </a:ext>
              </a:extLst>
            </p:cNvPr>
            <p:cNvSpPr/>
            <p:nvPr/>
          </p:nvSpPr>
          <p:spPr>
            <a:xfrm>
              <a:off x="9507415" y="22090310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52" name="Hình chữ nhật 51">
              <a:extLst>
                <a:ext uri="{FF2B5EF4-FFF2-40B4-BE49-F238E27FC236}">
                  <a16:creationId xmlns:a16="http://schemas.microsoft.com/office/drawing/2014/main" id="{63B1520F-7B82-4439-B4DD-0583AD19364B}"/>
                </a:ext>
              </a:extLst>
            </p:cNvPr>
            <p:cNvSpPr/>
            <p:nvPr/>
          </p:nvSpPr>
          <p:spPr>
            <a:xfrm>
              <a:off x="9391135" y="21963250"/>
              <a:ext cx="2094271" cy="25288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23" name="Nhóm 22">
            <a:extLst>
              <a:ext uri="{FF2B5EF4-FFF2-40B4-BE49-F238E27FC236}">
                <a16:creationId xmlns:a16="http://schemas.microsoft.com/office/drawing/2014/main" id="{8A272B54-C2F7-434E-92D9-61500B130220}"/>
              </a:ext>
            </a:extLst>
          </p:cNvPr>
          <p:cNvGrpSpPr/>
          <p:nvPr/>
        </p:nvGrpSpPr>
        <p:grpSpPr>
          <a:xfrm>
            <a:off x="6827573" y="15645498"/>
            <a:ext cx="2210551" cy="2638295"/>
            <a:chOff x="6827573" y="15645498"/>
            <a:chExt cx="2210551" cy="2638295"/>
          </a:xfrm>
        </p:grpSpPr>
        <p:sp>
          <p:nvSpPr>
            <p:cNvPr id="53" name="Hình chữ nhật 52">
              <a:extLst>
                <a:ext uri="{FF2B5EF4-FFF2-40B4-BE49-F238E27FC236}">
                  <a16:creationId xmlns:a16="http://schemas.microsoft.com/office/drawing/2014/main" id="{840BB8FF-8A30-40C7-8EE0-21DB8380CBF6}"/>
                </a:ext>
              </a:extLst>
            </p:cNvPr>
            <p:cNvSpPr/>
            <p:nvPr/>
          </p:nvSpPr>
          <p:spPr>
            <a:xfrm>
              <a:off x="6943853" y="15754929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54" name="Hình chữ nhật 53">
              <a:extLst>
                <a:ext uri="{FF2B5EF4-FFF2-40B4-BE49-F238E27FC236}">
                  <a16:creationId xmlns:a16="http://schemas.microsoft.com/office/drawing/2014/main" id="{45A5D125-34BD-4E18-8B1C-4D7185E13A8B}"/>
                </a:ext>
              </a:extLst>
            </p:cNvPr>
            <p:cNvSpPr/>
            <p:nvPr/>
          </p:nvSpPr>
          <p:spPr>
            <a:xfrm>
              <a:off x="6827573" y="15645498"/>
              <a:ext cx="2094271" cy="252886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55" name="Hộp Văn bản 54">
            <a:extLst>
              <a:ext uri="{FF2B5EF4-FFF2-40B4-BE49-F238E27FC236}">
                <a16:creationId xmlns:a16="http://schemas.microsoft.com/office/drawing/2014/main" id="{7A657942-D511-4E53-A319-D19D7BF5425C}"/>
              </a:ext>
            </a:extLst>
          </p:cNvPr>
          <p:cNvSpPr txBox="1"/>
          <p:nvPr/>
        </p:nvSpPr>
        <p:spPr>
          <a:xfrm>
            <a:off x="834183" y="9333296"/>
            <a:ext cx="2498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>
                <a:solidFill>
                  <a:schemeClr val="accent4">
                    <a:lumMod val="50000"/>
                  </a:schemeClr>
                </a:solidFill>
              </a:rPr>
              <a:t>Nội dung 1</a:t>
            </a:r>
          </a:p>
        </p:txBody>
      </p:sp>
      <p:sp>
        <p:nvSpPr>
          <p:cNvPr id="56" name="Hộp Văn bản 55">
            <a:extLst>
              <a:ext uri="{FF2B5EF4-FFF2-40B4-BE49-F238E27FC236}">
                <a16:creationId xmlns:a16="http://schemas.microsoft.com/office/drawing/2014/main" id="{3C164530-D855-49A1-836E-8993B6CF72EA}"/>
              </a:ext>
            </a:extLst>
          </p:cNvPr>
          <p:cNvSpPr txBox="1"/>
          <p:nvPr/>
        </p:nvSpPr>
        <p:spPr>
          <a:xfrm>
            <a:off x="834182" y="12145233"/>
            <a:ext cx="2498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>
                <a:solidFill>
                  <a:schemeClr val="accent4">
                    <a:lumMod val="50000"/>
                  </a:schemeClr>
                </a:solidFill>
              </a:rPr>
              <a:t>Nội dung 2</a:t>
            </a:r>
          </a:p>
        </p:txBody>
      </p:sp>
      <p:sp>
        <p:nvSpPr>
          <p:cNvPr id="57" name="Hộp Văn bản 56">
            <a:extLst>
              <a:ext uri="{FF2B5EF4-FFF2-40B4-BE49-F238E27FC236}">
                <a16:creationId xmlns:a16="http://schemas.microsoft.com/office/drawing/2014/main" id="{E38AD1BA-11E3-40B3-AD7C-184244241F17}"/>
              </a:ext>
            </a:extLst>
          </p:cNvPr>
          <p:cNvSpPr txBox="1"/>
          <p:nvPr/>
        </p:nvSpPr>
        <p:spPr>
          <a:xfrm>
            <a:off x="857757" y="14552460"/>
            <a:ext cx="2498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>
                <a:solidFill>
                  <a:schemeClr val="accent4">
                    <a:lumMod val="50000"/>
                  </a:schemeClr>
                </a:solidFill>
              </a:rPr>
              <a:t>Nội dung 3</a:t>
            </a:r>
          </a:p>
        </p:txBody>
      </p:sp>
      <p:sp>
        <p:nvSpPr>
          <p:cNvPr id="58" name="Hộp Văn bản 57">
            <a:extLst>
              <a:ext uri="{FF2B5EF4-FFF2-40B4-BE49-F238E27FC236}">
                <a16:creationId xmlns:a16="http://schemas.microsoft.com/office/drawing/2014/main" id="{069F4731-9B12-4167-A8AB-F9AACF53D348}"/>
              </a:ext>
            </a:extLst>
          </p:cNvPr>
          <p:cNvSpPr txBox="1"/>
          <p:nvPr/>
        </p:nvSpPr>
        <p:spPr>
          <a:xfrm>
            <a:off x="857757" y="16856025"/>
            <a:ext cx="2498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>
                <a:solidFill>
                  <a:schemeClr val="accent4">
                    <a:lumMod val="50000"/>
                  </a:schemeClr>
                </a:solidFill>
              </a:rPr>
              <a:t>Nội dung 4</a:t>
            </a:r>
          </a:p>
        </p:txBody>
      </p:sp>
      <p:grpSp>
        <p:nvGrpSpPr>
          <p:cNvPr id="59" name="Nhóm 21">
            <a:extLst>
              <a:ext uri="{FF2B5EF4-FFF2-40B4-BE49-F238E27FC236}">
                <a16:creationId xmlns:a16="http://schemas.microsoft.com/office/drawing/2014/main" id="{4E73CF6B-D0AB-4629-9367-45DF296A7F14}"/>
              </a:ext>
            </a:extLst>
          </p:cNvPr>
          <p:cNvGrpSpPr/>
          <p:nvPr/>
        </p:nvGrpSpPr>
        <p:grpSpPr>
          <a:xfrm>
            <a:off x="4459606" y="2749522"/>
            <a:ext cx="3261545" cy="1175657"/>
            <a:chOff x="4460763" y="2368018"/>
            <a:chExt cx="3261545" cy="1175657"/>
          </a:xfrm>
        </p:grpSpPr>
        <p:sp>
          <p:nvSpPr>
            <p:cNvPr id="60" name="Hình chữ nhật: Góc Tròn 6">
              <a:extLst>
                <a:ext uri="{FF2B5EF4-FFF2-40B4-BE49-F238E27FC236}">
                  <a16:creationId xmlns:a16="http://schemas.microsoft.com/office/drawing/2014/main" id="{E89AC5E6-4154-482A-9808-BB629FD8D8F7}"/>
                </a:ext>
              </a:extLst>
            </p:cNvPr>
            <p:cNvSpPr/>
            <p:nvPr/>
          </p:nvSpPr>
          <p:spPr>
            <a:xfrm>
              <a:off x="4460763" y="2368018"/>
              <a:ext cx="3261545" cy="1175657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dirty="0"/>
            </a:p>
          </p:txBody>
        </p:sp>
        <p:sp>
          <p:nvSpPr>
            <p:cNvPr id="62" name="Hộp Văn bản 17">
              <a:extLst>
                <a:ext uri="{FF2B5EF4-FFF2-40B4-BE49-F238E27FC236}">
                  <a16:creationId xmlns:a16="http://schemas.microsoft.com/office/drawing/2014/main" id="{BD1EA258-1139-4894-8645-0C8E77E18988}"/>
                </a:ext>
              </a:extLst>
            </p:cNvPr>
            <p:cNvSpPr txBox="1"/>
            <p:nvPr/>
          </p:nvSpPr>
          <p:spPr>
            <a:xfrm>
              <a:off x="5527785" y="2784030"/>
              <a:ext cx="21189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Nguyễn</a:t>
              </a:r>
              <a:r>
                <a:rPr lang="en-US" b="1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 </a:t>
              </a:r>
              <a:r>
                <a:rPr lang="en-US" b="1" dirty="0" err="1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Đình</a:t>
              </a:r>
              <a:r>
                <a:rPr lang="en-US" b="1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 Quang</a:t>
              </a:r>
              <a:endParaRPr lang="vi-VN" sz="2400" b="1" dirty="0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</p:grpSp>
      <p:pic>
        <p:nvPicPr>
          <p:cNvPr id="64" name="Picture 63" descr="A person standing on a boat&#10;&#10;Description automatically generated with medium confidence">
            <a:extLst>
              <a:ext uri="{FF2B5EF4-FFF2-40B4-BE49-F238E27FC236}">
                <a16:creationId xmlns:a16="http://schemas.microsoft.com/office/drawing/2014/main" id="{8FB0060B-3A31-4C19-AEEC-358978A1B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0881" y="2892270"/>
            <a:ext cx="890159" cy="890159"/>
          </a:xfrm>
          <a:prstGeom prst="flowChartConnector">
            <a:avLst/>
          </a:prstGeom>
        </p:spPr>
      </p:pic>
      <p:pic>
        <p:nvPicPr>
          <p:cNvPr id="67" name="Picture 66" descr="A person sitting on a bench&#10;&#10;Description automatically generated with low confidence">
            <a:extLst>
              <a:ext uri="{FF2B5EF4-FFF2-40B4-BE49-F238E27FC236}">
                <a16:creationId xmlns:a16="http://schemas.microsoft.com/office/drawing/2014/main" id="{DCDC8DCB-4B75-41FF-B93E-9F59660A9A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444" y="5592517"/>
            <a:ext cx="806546" cy="817748"/>
          </a:xfrm>
          <a:prstGeom prst="flowChartConnector">
            <a:avLst/>
          </a:prstGeom>
        </p:spPr>
      </p:pic>
      <p:pic>
        <p:nvPicPr>
          <p:cNvPr id="69" name="Picture 68" descr="A person holding a doll&#10;&#10;Description automatically generated with medium confidence">
            <a:extLst>
              <a:ext uri="{FF2B5EF4-FFF2-40B4-BE49-F238E27FC236}">
                <a16:creationId xmlns:a16="http://schemas.microsoft.com/office/drawing/2014/main" id="{542FA4F0-0607-41A5-AADE-9B025AF734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058" y="5630125"/>
            <a:ext cx="846169" cy="846169"/>
          </a:xfrm>
          <a:prstGeom prst="flowChartConnector">
            <a:avLst/>
          </a:prstGeom>
        </p:spPr>
      </p:pic>
      <p:pic>
        <p:nvPicPr>
          <p:cNvPr id="71" name="Picture 70" descr="A person wearing a hat&#10;&#10;Description automatically generated with low confidence">
            <a:extLst>
              <a:ext uri="{FF2B5EF4-FFF2-40B4-BE49-F238E27FC236}">
                <a16:creationId xmlns:a16="http://schemas.microsoft.com/office/drawing/2014/main" id="{D3FE1704-5F1A-44C4-8770-E8731BFF47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68" y="4273875"/>
            <a:ext cx="937769" cy="937769"/>
          </a:xfrm>
          <a:prstGeom prst="flowChartConnector">
            <a:avLst/>
          </a:prstGeom>
        </p:spPr>
      </p:pic>
      <p:pic>
        <p:nvPicPr>
          <p:cNvPr id="73" name="Picture 72" descr="A person holding a sign&#10;&#10;Description automatically generated with medium confidence">
            <a:extLst>
              <a:ext uri="{FF2B5EF4-FFF2-40B4-BE49-F238E27FC236}">
                <a16:creationId xmlns:a16="http://schemas.microsoft.com/office/drawing/2014/main" id="{2C45F9A7-E712-414F-9C75-7E2361EDB6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7317" y="4350701"/>
            <a:ext cx="832426" cy="834924"/>
          </a:xfrm>
          <a:prstGeom prst="flowChartConnector">
            <a:avLst/>
          </a:prstGeom>
        </p:spPr>
      </p:pic>
      <p:pic>
        <p:nvPicPr>
          <p:cNvPr id="75" name="Picture 74" descr="A picture containing text, wall, indoor, person&#10;&#10;Description automatically generated">
            <a:extLst>
              <a:ext uri="{FF2B5EF4-FFF2-40B4-BE49-F238E27FC236}">
                <a16:creationId xmlns:a16="http://schemas.microsoft.com/office/drawing/2014/main" id="{89B8489D-2589-4413-BB1B-4A54B28CEB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049" y="4342944"/>
            <a:ext cx="823198" cy="823198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3620693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ình Bầu dục 4">
            <a:extLst>
              <a:ext uri="{FF2B5EF4-FFF2-40B4-BE49-F238E27FC236}">
                <a16:creationId xmlns:a16="http://schemas.microsoft.com/office/drawing/2014/main" id="{6994CB13-5244-48ED-A8A7-9921E0479724}"/>
              </a:ext>
            </a:extLst>
          </p:cNvPr>
          <p:cNvSpPr/>
          <p:nvPr/>
        </p:nvSpPr>
        <p:spPr>
          <a:xfrm>
            <a:off x="9847927" y="148390"/>
            <a:ext cx="524720" cy="5266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0D17FF9F-FCB9-492A-BBF3-AD434A3DE19E}"/>
              </a:ext>
            </a:extLst>
          </p:cNvPr>
          <p:cNvSpPr txBox="1"/>
          <p:nvPr/>
        </p:nvSpPr>
        <p:spPr>
          <a:xfrm>
            <a:off x="9982902" y="227034"/>
            <a:ext cx="2346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4">
                    <a:lumMod val="50000"/>
                  </a:schemeClr>
                </a:solidFill>
              </a:rPr>
              <a:t>Nhóm</a:t>
            </a:r>
            <a:r>
              <a:rPr lang="en-US" sz="2000" b="1" dirty="0">
                <a:solidFill>
                  <a:schemeClr val="accent4">
                    <a:lumMod val="50000"/>
                  </a:schemeClr>
                </a:solidFill>
              </a:rPr>
              <a:t> 2</a:t>
            </a:r>
            <a:endParaRPr lang="vi-VN" sz="2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E5D60F14-AEB7-496E-A036-1263DE05C0D9}"/>
              </a:ext>
            </a:extLst>
          </p:cNvPr>
          <p:cNvSpPr/>
          <p:nvPr/>
        </p:nvSpPr>
        <p:spPr>
          <a:xfrm>
            <a:off x="716684" y="2158261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3D315A0C-FF78-468D-AF80-C909DD793584}"/>
              </a:ext>
            </a:extLst>
          </p:cNvPr>
          <p:cNvSpPr txBox="1"/>
          <p:nvPr/>
        </p:nvSpPr>
        <p:spPr>
          <a:xfrm>
            <a:off x="540860" y="349914"/>
            <a:ext cx="885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</a:rPr>
              <a:t>Kỹ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</a:rPr>
              <a:t>Năng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</a:rPr>
              <a:t>Làm</a:t>
            </a:r>
            <a:r>
              <a:rPr lang="en-US" sz="44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4400" b="1" dirty="0" err="1">
                <a:solidFill>
                  <a:schemeClr val="accent4">
                    <a:lumMod val="50000"/>
                  </a:schemeClr>
                </a:solidFill>
              </a:rPr>
              <a:t>Việc</a:t>
            </a:r>
            <a:endParaRPr lang="vi-VN" sz="44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2060E391-F591-4436-9D34-A630556CE94A}"/>
              </a:ext>
            </a:extLst>
          </p:cNvPr>
          <p:cNvSpPr txBox="1"/>
          <p:nvPr/>
        </p:nvSpPr>
        <p:spPr>
          <a:xfrm>
            <a:off x="540860" y="1119355"/>
            <a:ext cx="4064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4">
                    <a:lumMod val="50000"/>
                  </a:schemeClr>
                </a:solidFill>
              </a:rPr>
              <a:t>Thuyết</a:t>
            </a: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4">
                    <a:lumMod val="50000"/>
                  </a:schemeClr>
                </a:solidFill>
              </a:rPr>
              <a:t>trình</a:t>
            </a: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4">
                    <a:lumMod val="50000"/>
                  </a:schemeClr>
                </a:solidFill>
              </a:rPr>
              <a:t>về</a:t>
            </a: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 video </a:t>
            </a:r>
            <a:r>
              <a:rPr lang="en-US" sz="2400" dirty="0" err="1">
                <a:solidFill>
                  <a:schemeClr val="accent4">
                    <a:lumMod val="50000"/>
                  </a:schemeClr>
                </a:solidFill>
              </a:rPr>
              <a:t>cuối</a:t>
            </a: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4">
                    <a:lumMod val="50000"/>
                  </a:schemeClr>
                </a:solidFill>
              </a:rPr>
              <a:t>môn</a:t>
            </a:r>
            <a:endParaRPr lang="vi-VN" sz="24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0" name="Hình chữ nhật 9">
            <a:extLst>
              <a:ext uri="{FF2B5EF4-FFF2-40B4-BE49-F238E27FC236}">
                <a16:creationId xmlns:a16="http://schemas.microsoft.com/office/drawing/2014/main" id="{EA4EF471-C044-45DA-97F1-53F3303110DF}"/>
              </a:ext>
            </a:extLst>
          </p:cNvPr>
          <p:cNvSpPr/>
          <p:nvPr/>
        </p:nvSpPr>
        <p:spPr>
          <a:xfrm>
            <a:off x="716684" y="3248389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11" name="Hình chữ nhật 10">
            <a:extLst>
              <a:ext uri="{FF2B5EF4-FFF2-40B4-BE49-F238E27FC236}">
                <a16:creationId xmlns:a16="http://schemas.microsoft.com/office/drawing/2014/main" id="{2AA1ED77-462E-4F4F-B42E-8217F2C409F2}"/>
              </a:ext>
            </a:extLst>
          </p:cNvPr>
          <p:cNvSpPr/>
          <p:nvPr/>
        </p:nvSpPr>
        <p:spPr>
          <a:xfrm>
            <a:off x="716684" y="4338517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12" name="Hình chữ nhật 11">
            <a:extLst>
              <a:ext uri="{FF2B5EF4-FFF2-40B4-BE49-F238E27FC236}">
                <a16:creationId xmlns:a16="http://schemas.microsoft.com/office/drawing/2014/main" id="{89E62C33-B978-4D93-A92C-459F95418B4F}"/>
              </a:ext>
            </a:extLst>
          </p:cNvPr>
          <p:cNvSpPr/>
          <p:nvPr/>
        </p:nvSpPr>
        <p:spPr>
          <a:xfrm>
            <a:off x="716684" y="5531740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grpSp>
        <p:nvGrpSpPr>
          <p:cNvPr id="2" name="Nhóm 1">
            <a:extLst>
              <a:ext uri="{FF2B5EF4-FFF2-40B4-BE49-F238E27FC236}">
                <a16:creationId xmlns:a16="http://schemas.microsoft.com/office/drawing/2014/main" id="{1B0A2202-B398-4BA3-9B55-3244DD69CBF0}"/>
              </a:ext>
            </a:extLst>
          </p:cNvPr>
          <p:cNvGrpSpPr/>
          <p:nvPr/>
        </p:nvGrpSpPr>
        <p:grpSpPr>
          <a:xfrm>
            <a:off x="6606778" y="1210105"/>
            <a:ext cx="2210551" cy="2638295"/>
            <a:chOff x="6606778" y="1210105"/>
            <a:chExt cx="2210551" cy="2638295"/>
          </a:xfrm>
        </p:grpSpPr>
        <p:sp>
          <p:nvSpPr>
            <p:cNvPr id="15" name="Hình chữ nhật 14">
              <a:extLst>
                <a:ext uri="{FF2B5EF4-FFF2-40B4-BE49-F238E27FC236}">
                  <a16:creationId xmlns:a16="http://schemas.microsoft.com/office/drawing/2014/main" id="{599399A4-5C73-4009-BDEB-E9CF4B1E097A}"/>
                </a:ext>
              </a:extLst>
            </p:cNvPr>
            <p:cNvSpPr/>
            <p:nvPr/>
          </p:nvSpPr>
          <p:spPr>
            <a:xfrm>
              <a:off x="6723058" y="1319536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8" name="Hình chữ nhật 17">
              <a:extLst>
                <a:ext uri="{FF2B5EF4-FFF2-40B4-BE49-F238E27FC236}">
                  <a16:creationId xmlns:a16="http://schemas.microsoft.com/office/drawing/2014/main" id="{FFA3B034-7F22-47DF-BF94-9D1BF3C6BBDE}"/>
                </a:ext>
              </a:extLst>
            </p:cNvPr>
            <p:cNvSpPr/>
            <p:nvPr/>
          </p:nvSpPr>
          <p:spPr>
            <a:xfrm>
              <a:off x="6606778" y="1210105"/>
              <a:ext cx="2094271" cy="252886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3" name="Nhóm 2">
            <a:extLst>
              <a:ext uri="{FF2B5EF4-FFF2-40B4-BE49-F238E27FC236}">
                <a16:creationId xmlns:a16="http://schemas.microsoft.com/office/drawing/2014/main" id="{6E117F04-595D-451A-BDD2-96EDA1AB982E}"/>
              </a:ext>
            </a:extLst>
          </p:cNvPr>
          <p:cNvGrpSpPr/>
          <p:nvPr/>
        </p:nvGrpSpPr>
        <p:grpSpPr>
          <a:xfrm>
            <a:off x="9202577" y="1097807"/>
            <a:ext cx="2210549" cy="2638295"/>
            <a:chOff x="9202577" y="1097807"/>
            <a:chExt cx="2210549" cy="2638295"/>
          </a:xfrm>
        </p:grpSpPr>
        <p:sp>
          <p:nvSpPr>
            <p:cNvPr id="17" name="Hình chữ nhật 16">
              <a:extLst>
                <a:ext uri="{FF2B5EF4-FFF2-40B4-BE49-F238E27FC236}">
                  <a16:creationId xmlns:a16="http://schemas.microsoft.com/office/drawing/2014/main" id="{BAFBD2B2-73D6-45DA-983D-CEFBE1605212}"/>
                </a:ext>
              </a:extLst>
            </p:cNvPr>
            <p:cNvSpPr/>
            <p:nvPr/>
          </p:nvSpPr>
          <p:spPr>
            <a:xfrm>
              <a:off x="9318855" y="1207238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9" name="Hình chữ nhật 18">
              <a:extLst>
                <a:ext uri="{FF2B5EF4-FFF2-40B4-BE49-F238E27FC236}">
                  <a16:creationId xmlns:a16="http://schemas.microsoft.com/office/drawing/2014/main" id="{CCF97D83-B897-4E15-A67D-6069685D5964}"/>
                </a:ext>
              </a:extLst>
            </p:cNvPr>
            <p:cNvSpPr/>
            <p:nvPr/>
          </p:nvSpPr>
          <p:spPr>
            <a:xfrm>
              <a:off x="9202577" y="1097807"/>
              <a:ext cx="2094271" cy="2528864"/>
            </a:xfrm>
            <a:prstGeom prst="rect">
              <a:avLst/>
            </a:prstGeom>
            <a:solidFill>
              <a:srgbClr val="81D6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13" name="Nhóm 12">
            <a:extLst>
              <a:ext uri="{FF2B5EF4-FFF2-40B4-BE49-F238E27FC236}">
                <a16:creationId xmlns:a16="http://schemas.microsoft.com/office/drawing/2014/main" id="{0A18E7A1-5068-44F7-9B99-D117A627D5E6}"/>
              </a:ext>
            </a:extLst>
          </p:cNvPr>
          <p:cNvGrpSpPr/>
          <p:nvPr/>
        </p:nvGrpSpPr>
        <p:grpSpPr>
          <a:xfrm>
            <a:off x="9391135" y="3938065"/>
            <a:ext cx="2210551" cy="2655924"/>
            <a:chOff x="9391135" y="3938065"/>
            <a:chExt cx="2210551" cy="2655924"/>
          </a:xfrm>
        </p:grpSpPr>
        <p:sp>
          <p:nvSpPr>
            <p:cNvPr id="16" name="Hình chữ nhật 15">
              <a:extLst>
                <a:ext uri="{FF2B5EF4-FFF2-40B4-BE49-F238E27FC236}">
                  <a16:creationId xmlns:a16="http://schemas.microsoft.com/office/drawing/2014/main" id="{11C13255-86C1-416E-8605-9CFC7410862D}"/>
                </a:ext>
              </a:extLst>
            </p:cNvPr>
            <p:cNvSpPr/>
            <p:nvPr/>
          </p:nvSpPr>
          <p:spPr>
            <a:xfrm>
              <a:off x="9507415" y="4065125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0" name="Hình chữ nhật 19">
              <a:extLst>
                <a:ext uri="{FF2B5EF4-FFF2-40B4-BE49-F238E27FC236}">
                  <a16:creationId xmlns:a16="http://schemas.microsoft.com/office/drawing/2014/main" id="{115A20F3-A94E-4204-9F23-15E407994CE8}"/>
                </a:ext>
              </a:extLst>
            </p:cNvPr>
            <p:cNvSpPr/>
            <p:nvPr/>
          </p:nvSpPr>
          <p:spPr>
            <a:xfrm>
              <a:off x="9391135" y="3938065"/>
              <a:ext cx="2094271" cy="25288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4" name="Nhóm 3">
            <a:extLst>
              <a:ext uri="{FF2B5EF4-FFF2-40B4-BE49-F238E27FC236}">
                <a16:creationId xmlns:a16="http://schemas.microsoft.com/office/drawing/2014/main" id="{3CED25C4-EC9F-4B6E-A914-C0C5C0653B46}"/>
              </a:ext>
            </a:extLst>
          </p:cNvPr>
          <p:cNvGrpSpPr/>
          <p:nvPr/>
        </p:nvGrpSpPr>
        <p:grpSpPr>
          <a:xfrm>
            <a:off x="6827573" y="4075537"/>
            <a:ext cx="2210551" cy="2638295"/>
            <a:chOff x="6827573" y="4075537"/>
            <a:chExt cx="2210551" cy="2638295"/>
          </a:xfrm>
        </p:grpSpPr>
        <p:sp>
          <p:nvSpPr>
            <p:cNvPr id="21" name="Hình chữ nhật 20">
              <a:extLst>
                <a:ext uri="{FF2B5EF4-FFF2-40B4-BE49-F238E27FC236}">
                  <a16:creationId xmlns:a16="http://schemas.microsoft.com/office/drawing/2014/main" id="{E167E69C-1D64-4DB8-894B-DF79C34C1BFB}"/>
                </a:ext>
              </a:extLst>
            </p:cNvPr>
            <p:cNvSpPr/>
            <p:nvPr/>
          </p:nvSpPr>
          <p:spPr>
            <a:xfrm>
              <a:off x="6943853" y="4184968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2" name="Hình chữ nhật 21">
              <a:extLst>
                <a:ext uri="{FF2B5EF4-FFF2-40B4-BE49-F238E27FC236}">
                  <a16:creationId xmlns:a16="http://schemas.microsoft.com/office/drawing/2014/main" id="{BB1704A0-7F0C-4D0F-9AB8-48584D0898C7}"/>
                </a:ext>
              </a:extLst>
            </p:cNvPr>
            <p:cNvSpPr/>
            <p:nvPr/>
          </p:nvSpPr>
          <p:spPr>
            <a:xfrm>
              <a:off x="6827573" y="4075537"/>
              <a:ext cx="2094271" cy="252886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23" name="Hộp Văn bản 22">
            <a:extLst>
              <a:ext uri="{FF2B5EF4-FFF2-40B4-BE49-F238E27FC236}">
                <a16:creationId xmlns:a16="http://schemas.microsoft.com/office/drawing/2014/main" id="{2CC0A0B0-7823-4FAE-BE34-F0997F1B0E54}"/>
              </a:ext>
            </a:extLst>
          </p:cNvPr>
          <p:cNvSpPr txBox="1"/>
          <p:nvPr/>
        </p:nvSpPr>
        <p:spPr>
          <a:xfrm>
            <a:off x="834183" y="2358316"/>
            <a:ext cx="26756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I: Ý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Tưởng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4" name="Hộp Văn bản 23">
            <a:extLst>
              <a:ext uri="{FF2B5EF4-FFF2-40B4-BE49-F238E27FC236}">
                <a16:creationId xmlns:a16="http://schemas.microsoft.com/office/drawing/2014/main" id="{34749E50-7268-4216-A572-094D737883AA}"/>
              </a:ext>
            </a:extLst>
          </p:cNvPr>
          <p:cNvSpPr txBox="1"/>
          <p:nvPr/>
        </p:nvSpPr>
        <p:spPr>
          <a:xfrm>
            <a:off x="834182" y="3472082"/>
            <a:ext cx="4285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II: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Kịch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Bản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Hợp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DDFCFCF0-689B-4287-9214-7E0EA398A3DE}"/>
              </a:ext>
            </a:extLst>
          </p:cNvPr>
          <p:cNvSpPr txBox="1"/>
          <p:nvPr/>
        </p:nvSpPr>
        <p:spPr>
          <a:xfrm>
            <a:off x="857757" y="4540366"/>
            <a:ext cx="39728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III: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Tiến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hành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quay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6" name="Hộp Văn bản 25">
            <a:extLst>
              <a:ext uri="{FF2B5EF4-FFF2-40B4-BE49-F238E27FC236}">
                <a16:creationId xmlns:a16="http://schemas.microsoft.com/office/drawing/2014/main" id="{310C9CB0-226E-4949-803B-6B29487E479A}"/>
              </a:ext>
            </a:extLst>
          </p:cNvPr>
          <p:cNvSpPr txBox="1"/>
          <p:nvPr/>
        </p:nvSpPr>
        <p:spPr>
          <a:xfrm>
            <a:off x="857757" y="5733589"/>
            <a:ext cx="2855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IV: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kết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7" name="Hộp Văn bản 26">
            <a:extLst>
              <a:ext uri="{FF2B5EF4-FFF2-40B4-BE49-F238E27FC236}">
                <a16:creationId xmlns:a16="http://schemas.microsoft.com/office/drawing/2014/main" id="{393C51BA-D0B3-4119-8089-A995D6987013}"/>
              </a:ext>
            </a:extLst>
          </p:cNvPr>
          <p:cNvSpPr txBox="1"/>
          <p:nvPr/>
        </p:nvSpPr>
        <p:spPr>
          <a:xfrm>
            <a:off x="2947229" y="2816772"/>
            <a:ext cx="340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>
                <a:solidFill>
                  <a:schemeClr val="accent4">
                    <a:lumMod val="20000"/>
                    <a:lumOff val="80000"/>
                    <a:alpha val="0"/>
                  </a:schemeClr>
                </a:solidFill>
              </a:rPr>
              <a:t>Ghi chú Nội dung 1</a:t>
            </a:r>
          </a:p>
        </p:txBody>
      </p:sp>
      <p:pic>
        <p:nvPicPr>
          <p:cNvPr id="29" name="Hình ảnh 28" descr="Ảnh có chứa đồ họa véc-tơ&#10;&#10;Mô tả được tạo tự động">
            <a:extLst>
              <a:ext uri="{FF2B5EF4-FFF2-40B4-BE49-F238E27FC236}">
                <a16:creationId xmlns:a16="http://schemas.microsoft.com/office/drawing/2014/main" id="{230E3141-AC3B-4157-9302-314B6A781A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09059">
            <a:off x="4765064" y="2100309"/>
            <a:ext cx="774415" cy="77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810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ình Bầu dục 4">
            <a:extLst>
              <a:ext uri="{FF2B5EF4-FFF2-40B4-BE49-F238E27FC236}">
                <a16:creationId xmlns:a16="http://schemas.microsoft.com/office/drawing/2014/main" id="{6994CB13-5244-48ED-A8A7-9921E0479724}"/>
              </a:ext>
            </a:extLst>
          </p:cNvPr>
          <p:cNvSpPr/>
          <p:nvPr/>
        </p:nvSpPr>
        <p:spPr>
          <a:xfrm>
            <a:off x="9847927" y="148390"/>
            <a:ext cx="524720" cy="5266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0D17FF9F-FCB9-492A-BBF3-AD434A3DE19E}"/>
              </a:ext>
            </a:extLst>
          </p:cNvPr>
          <p:cNvSpPr txBox="1"/>
          <p:nvPr/>
        </p:nvSpPr>
        <p:spPr>
          <a:xfrm>
            <a:off x="9982902" y="227034"/>
            <a:ext cx="2346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b="1" err="1">
                <a:solidFill>
                  <a:schemeClr val="accent4">
                    <a:lumMod val="50000"/>
                  </a:schemeClr>
                </a:solidFill>
              </a:rPr>
              <a:t>Group</a:t>
            </a:r>
            <a:r>
              <a:rPr lang="vi-VN" b="1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vi-VN" b="1" err="1">
                <a:solidFill>
                  <a:schemeClr val="accent4">
                    <a:lumMod val="50000"/>
                  </a:schemeClr>
                </a:solidFill>
              </a:rPr>
              <a:t>Name</a:t>
            </a:r>
            <a:endParaRPr lang="vi-VN" b="1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E5D60F14-AEB7-496E-A036-1263DE05C0D9}"/>
              </a:ext>
            </a:extLst>
          </p:cNvPr>
          <p:cNvSpPr/>
          <p:nvPr/>
        </p:nvSpPr>
        <p:spPr>
          <a:xfrm>
            <a:off x="716684" y="1920516"/>
            <a:ext cx="4868539" cy="1327873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3D315A0C-FF78-468D-AF80-C909DD793584}"/>
              </a:ext>
            </a:extLst>
          </p:cNvPr>
          <p:cNvSpPr txBox="1"/>
          <p:nvPr/>
        </p:nvSpPr>
        <p:spPr>
          <a:xfrm>
            <a:off x="540860" y="349914"/>
            <a:ext cx="885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400" b="1">
                <a:solidFill>
                  <a:schemeClr val="accent4">
                    <a:lumMod val="50000"/>
                  </a:schemeClr>
                </a:solidFill>
              </a:rPr>
              <a:t>MÔN HỌC THUYẾT TRÌNH </a:t>
            </a:r>
          </a:p>
        </p:txBody>
      </p:sp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2060E391-F591-4436-9D34-A630556CE94A}"/>
              </a:ext>
            </a:extLst>
          </p:cNvPr>
          <p:cNvSpPr txBox="1"/>
          <p:nvPr/>
        </p:nvSpPr>
        <p:spPr>
          <a:xfrm>
            <a:off x="540860" y="1119355"/>
            <a:ext cx="2950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>
                <a:solidFill>
                  <a:schemeClr val="accent4">
                    <a:lumMod val="50000"/>
                  </a:schemeClr>
                </a:solidFill>
              </a:rPr>
              <a:t>Chủ đề thuyết trình </a:t>
            </a:r>
          </a:p>
        </p:txBody>
      </p:sp>
      <p:sp>
        <p:nvSpPr>
          <p:cNvPr id="10" name="Hình chữ nhật 9">
            <a:extLst>
              <a:ext uri="{FF2B5EF4-FFF2-40B4-BE49-F238E27FC236}">
                <a16:creationId xmlns:a16="http://schemas.microsoft.com/office/drawing/2014/main" id="{EA4EF471-C044-45DA-97F1-53F3303110DF}"/>
              </a:ext>
            </a:extLst>
          </p:cNvPr>
          <p:cNvSpPr/>
          <p:nvPr/>
        </p:nvSpPr>
        <p:spPr>
          <a:xfrm>
            <a:off x="716684" y="3248389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11" name="Hình chữ nhật 10">
            <a:extLst>
              <a:ext uri="{FF2B5EF4-FFF2-40B4-BE49-F238E27FC236}">
                <a16:creationId xmlns:a16="http://schemas.microsoft.com/office/drawing/2014/main" id="{2AA1ED77-462E-4F4F-B42E-8217F2C409F2}"/>
              </a:ext>
            </a:extLst>
          </p:cNvPr>
          <p:cNvSpPr/>
          <p:nvPr/>
        </p:nvSpPr>
        <p:spPr>
          <a:xfrm>
            <a:off x="716684" y="4338517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12" name="Hình chữ nhật 11">
            <a:extLst>
              <a:ext uri="{FF2B5EF4-FFF2-40B4-BE49-F238E27FC236}">
                <a16:creationId xmlns:a16="http://schemas.microsoft.com/office/drawing/2014/main" id="{89E62C33-B978-4D93-A92C-459F95418B4F}"/>
              </a:ext>
            </a:extLst>
          </p:cNvPr>
          <p:cNvSpPr/>
          <p:nvPr/>
        </p:nvSpPr>
        <p:spPr>
          <a:xfrm>
            <a:off x="716684" y="5531740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grpSp>
        <p:nvGrpSpPr>
          <p:cNvPr id="3" name="Nhóm 2">
            <a:extLst>
              <a:ext uri="{FF2B5EF4-FFF2-40B4-BE49-F238E27FC236}">
                <a16:creationId xmlns:a16="http://schemas.microsoft.com/office/drawing/2014/main" id="{E8A0BDBA-7280-432F-9CF9-87E58A490CDB}"/>
              </a:ext>
            </a:extLst>
          </p:cNvPr>
          <p:cNvGrpSpPr/>
          <p:nvPr/>
        </p:nvGrpSpPr>
        <p:grpSpPr>
          <a:xfrm>
            <a:off x="7076621" y="1314024"/>
            <a:ext cx="4111224" cy="5156135"/>
            <a:chOff x="7076621" y="1314024"/>
            <a:chExt cx="4111224" cy="5156135"/>
          </a:xfrm>
        </p:grpSpPr>
        <p:sp>
          <p:nvSpPr>
            <p:cNvPr id="15" name="Hình chữ nhật 14">
              <a:extLst>
                <a:ext uri="{FF2B5EF4-FFF2-40B4-BE49-F238E27FC236}">
                  <a16:creationId xmlns:a16="http://schemas.microsoft.com/office/drawing/2014/main" id="{599399A4-5C73-4009-BDEB-E9CF4B1E097A}"/>
                </a:ext>
              </a:extLst>
            </p:cNvPr>
            <p:cNvSpPr/>
            <p:nvPr/>
          </p:nvSpPr>
          <p:spPr>
            <a:xfrm>
              <a:off x="7192901" y="1423455"/>
              <a:ext cx="3994944" cy="504670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8" name="Hình chữ nhật 17">
              <a:extLst>
                <a:ext uri="{FF2B5EF4-FFF2-40B4-BE49-F238E27FC236}">
                  <a16:creationId xmlns:a16="http://schemas.microsoft.com/office/drawing/2014/main" id="{FFA3B034-7F22-47DF-BF94-9D1BF3C6BBDE}"/>
                </a:ext>
              </a:extLst>
            </p:cNvPr>
            <p:cNvSpPr/>
            <p:nvPr/>
          </p:nvSpPr>
          <p:spPr>
            <a:xfrm>
              <a:off x="7076621" y="1314024"/>
              <a:ext cx="3994944" cy="504670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Tiến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hành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thống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kê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ra 20 ý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tưởng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làm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video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và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lấy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ra 3 ý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tưởng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phù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hợp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nhất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với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team</a:t>
              </a:r>
              <a:endParaRPr lang="vi-VN" sz="20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grpSp>
        <p:nvGrpSpPr>
          <p:cNvPr id="14" name="Nhóm 13">
            <a:extLst>
              <a:ext uri="{FF2B5EF4-FFF2-40B4-BE49-F238E27FC236}">
                <a16:creationId xmlns:a16="http://schemas.microsoft.com/office/drawing/2014/main" id="{C8E7BE67-BA1B-41C0-88E0-C0F68C9FB036}"/>
              </a:ext>
            </a:extLst>
          </p:cNvPr>
          <p:cNvGrpSpPr/>
          <p:nvPr/>
        </p:nvGrpSpPr>
        <p:grpSpPr>
          <a:xfrm>
            <a:off x="14657233" y="3799154"/>
            <a:ext cx="2210549" cy="2638295"/>
            <a:chOff x="14657233" y="3799154"/>
            <a:chExt cx="2210549" cy="2638295"/>
          </a:xfrm>
        </p:grpSpPr>
        <p:sp>
          <p:nvSpPr>
            <p:cNvPr id="17" name="Hình chữ nhật 16">
              <a:extLst>
                <a:ext uri="{FF2B5EF4-FFF2-40B4-BE49-F238E27FC236}">
                  <a16:creationId xmlns:a16="http://schemas.microsoft.com/office/drawing/2014/main" id="{BAFBD2B2-73D6-45DA-983D-CEFBE1605212}"/>
                </a:ext>
              </a:extLst>
            </p:cNvPr>
            <p:cNvSpPr/>
            <p:nvPr/>
          </p:nvSpPr>
          <p:spPr>
            <a:xfrm>
              <a:off x="14773511" y="3908585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9" name="Hình chữ nhật 18">
              <a:extLst>
                <a:ext uri="{FF2B5EF4-FFF2-40B4-BE49-F238E27FC236}">
                  <a16:creationId xmlns:a16="http://schemas.microsoft.com/office/drawing/2014/main" id="{CCF97D83-B897-4E15-A67D-6069685D5964}"/>
                </a:ext>
              </a:extLst>
            </p:cNvPr>
            <p:cNvSpPr/>
            <p:nvPr/>
          </p:nvSpPr>
          <p:spPr>
            <a:xfrm>
              <a:off x="14657233" y="3799154"/>
              <a:ext cx="2094271" cy="2528864"/>
            </a:xfrm>
            <a:prstGeom prst="rect">
              <a:avLst/>
            </a:prstGeom>
            <a:solidFill>
              <a:srgbClr val="81D6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27" name="Nhóm 26">
            <a:extLst>
              <a:ext uri="{FF2B5EF4-FFF2-40B4-BE49-F238E27FC236}">
                <a16:creationId xmlns:a16="http://schemas.microsoft.com/office/drawing/2014/main" id="{E24C523F-4D53-4C4F-9B18-6C564304D8A2}"/>
              </a:ext>
            </a:extLst>
          </p:cNvPr>
          <p:cNvGrpSpPr/>
          <p:nvPr/>
        </p:nvGrpSpPr>
        <p:grpSpPr>
          <a:xfrm>
            <a:off x="17655688" y="3808577"/>
            <a:ext cx="2210551" cy="2655924"/>
            <a:chOff x="17655688" y="3808577"/>
            <a:chExt cx="2210551" cy="2655924"/>
          </a:xfrm>
        </p:grpSpPr>
        <p:sp>
          <p:nvSpPr>
            <p:cNvPr id="16" name="Hình chữ nhật 15">
              <a:extLst>
                <a:ext uri="{FF2B5EF4-FFF2-40B4-BE49-F238E27FC236}">
                  <a16:creationId xmlns:a16="http://schemas.microsoft.com/office/drawing/2014/main" id="{11C13255-86C1-416E-8605-9CFC7410862D}"/>
                </a:ext>
              </a:extLst>
            </p:cNvPr>
            <p:cNvSpPr/>
            <p:nvPr/>
          </p:nvSpPr>
          <p:spPr>
            <a:xfrm>
              <a:off x="17771968" y="3935637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0" name="Hình chữ nhật 19">
              <a:extLst>
                <a:ext uri="{FF2B5EF4-FFF2-40B4-BE49-F238E27FC236}">
                  <a16:creationId xmlns:a16="http://schemas.microsoft.com/office/drawing/2014/main" id="{115A20F3-A94E-4204-9F23-15E407994CE8}"/>
                </a:ext>
              </a:extLst>
            </p:cNvPr>
            <p:cNvSpPr/>
            <p:nvPr/>
          </p:nvSpPr>
          <p:spPr>
            <a:xfrm>
              <a:off x="17655688" y="3808577"/>
              <a:ext cx="2094271" cy="25288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13" name="Nhóm 12">
            <a:extLst>
              <a:ext uri="{FF2B5EF4-FFF2-40B4-BE49-F238E27FC236}">
                <a16:creationId xmlns:a16="http://schemas.microsoft.com/office/drawing/2014/main" id="{21C2E9AB-EFB4-46D2-8B0E-BEC44AD3F6B1}"/>
              </a:ext>
            </a:extLst>
          </p:cNvPr>
          <p:cNvGrpSpPr/>
          <p:nvPr/>
        </p:nvGrpSpPr>
        <p:grpSpPr>
          <a:xfrm>
            <a:off x="11658776" y="3851804"/>
            <a:ext cx="2210551" cy="2638295"/>
            <a:chOff x="11658776" y="3851804"/>
            <a:chExt cx="2210551" cy="2638295"/>
          </a:xfrm>
        </p:grpSpPr>
        <p:sp>
          <p:nvSpPr>
            <p:cNvPr id="21" name="Hình chữ nhật 20">
              <a:extLst>
                <a:ext uri="{FF2B5EF4-FFF2-40B4-BE49-F238E27FC236}">
                  <a16:creationId xmlns:a16="http://schemas.microsoft.com/office/drawing/2014/main" id="{E167E69C-1D64-4DB8-894B-DF79C34C1BFB}"/>
                </a:ext>
              </a:extLst>
            </p:cNvPr>
            <p:cNvSpPr/>
            <p:nvPr/>
          </p:nvSpPr>
          <p:spPr>
            <a:xfrm>
              <a:off x="11775056" y="3961235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22" name="Hình chữ nhật 21">
              <a:extLst>
                <a:ext uri="{FF2B5EF4-FFF2-40B4-BE49-F238E27FC236}">
                  <a16:creationId xmlns:a16="http://schemas.microsoft.com/office/drawing/2014/main" id="{BB1704A0-7F0C-4D0F-9AB8-48584D0898C7}"/>
                </a:ext>
              </a:extLst>
            </p:cNvPr>
            <p:cNvSpPr/>
            <p:nvPr/>
          </p:nvSpPr>
          <p:spPr>
            <a:xfrm>
              <a:off x="11658776" y="3851804"/>
              <a:ext cx="2094271" cy="252886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23" name="Hộp Văn bản 22">
            <a:extLst>
              <a:ext uri="{FF2B5EF4-FFF2-40B4-BE49-F238E27FC236}">
                <a16:creationId xmlns:a16="http://schemas.microsoft.com/office/drawing/2014/main" id="{2CC0A0B0-7823-4FAE-BE34-F0997F1B0E54}"/>
              </a:ext>
            </a:extLst>
          </p:cNvPr>
          <p:cNvSpPr txBox="1"/>
          <p:nvPr/>
        </p:nvSpPr>
        <p:spPr>
          <a:xfrm>
            <a:off x="834181" y="2007616"/>
            <a:ext cx="2585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I: Ý </a:t>
            </a:r>
            <a:r>
              <a:rPr lang="en-US" sz="28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Tưởng</a:t>
            </a:r>
            <a:endParaRPr lang="vi-VN" sz="28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4" name="Hộp Văn bản 23">
            <a:extLst>
              <a:ext uri="{FF2B5EF4-FFF2-40B4-BE49-F238E27FC236}">
                <a16:creationId xmlns:a16="http://schemas.microsoft.com/office/drawing/2014/main" id="{34749E50-7268-4216-A572-094D737883AA}"/>
              </a:ext>
            </a:extLst>
          </p:cNvPr>
          <p:cNvSpPr txBox="1"/>
          <p:nvPr/>
        </p:nvSpPr>
        <p:spPr>
          <a:xfrm>
            <a:off x="834182" y="3472082"/>
            <a:ext cx="419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II: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Kịch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Bản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Hợp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DDFCFCF0-689B-4287-9214-7E0EA398A3DE}"/>
              </a:ext>
            </a:extLst>
          </p:cNvPr>
          <p:cNvSpPr txBox="1"/>
          <p:nvPr/>
        </p:nvSpPr>
        <p:spPr>
          <a:xfrm>
            <a:off x="857757" y="4540366"/>
            <a:ext cx="4065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III: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Tiến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hành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quay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6" name="Hộp Văn bản 25">
            <a:extLst>
              <a:ext uri="{FF2B5EF4-FFF2-40B4-BE49-F238E27FC236}">
                <a16:creationId xmlns:a16="http://schemas.microsoft.com/office/drawing/2014/main" id="{310C9CB0-226E-4949-803B-6B29487E479A}"/>
              </a:ext>
            </a:extLst>
          </p:cNvPr>
          <p:cNvSpPr txBox="1"/>
          <p:nvPr/>
        </p:nvSpPr>
        <p:spPr>
          <a:xfrm>
            <a:off x="857757" y="5733589"/>
            <a:ext cx="3206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IV: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kết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4" name="Hình ảnh 3" descr="Ảnh có chứa đồ họa véc-tơ&#10;&#10;Mô tả được tạo tự động">
            <a:extLst>
              <a:ext uri="{FF2B5EF4-FFF2-40B4-BE49-F238E27FC236}">
                <a16:creationId xmlns:a16="http://schemas.microsoft.com/office/drawing/2014/main" id="{69075037-646F-4086-82C7-0A4439FC6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36100">
            <a:off x="3996384" y="1588334"/>
            <a:ext cx="1787615" cy="1787615"/>
          </a:xfrm>
          <a:prstGeom prst="rect">
            <a:avLst/>
          </a:prstGeom>
        </p:spPr>
      </p:pic>
      <p:pic>
        <p:nvPicPr>
          <p:cNvPr id="28" name="Hình ảnh 27">
            <a:extLst>
              <a:ext uri="{FF2B5EF4-FFF2-40B4-BE49-F238E27FC236}">
                <a16:creationId xmlns:a16="http://schemas.microsoft.com/office/drawing/2014/main" id="{4E2A02B3-0811-4E57-9FD9-403C203B6E9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30449">
            <a:off x="4258204" y="3575326"/>
            <a:ext cx="560447" cy="560447"/>
          </a:xfrm>
          <a:prstGeom prst="rect">
            <a:avLst/>
          </a:prstGeom>
        </p:spPr>
      </p:pic>
      <p:sp>
        <p:nvSpPr>
          <p:cNvPr id="29" name="Hộp Văn bản 28">
            <a:extLst>
              <a:ext uri="{FF2B5EF4-FFF2-40B4-BE49-F238E27FC236}">
                <a16:creationId xmlns:a16="http://schemas.microsoft.com/office/drawing/2014/main" id="{2B208755-9E26-4A2F-9F09-D3B230ACD72A}"/>
              </a:ext>
            </a:extLst>
          </p:cNvPr>
          <p:cNvSpPr txBox="1"/>
          <p:nvPr/>
        </p:nvSpPr>
        <p:spPr>
          <a:xfrm>
            <a:off x="2496778" y="4133674"/>
            <a:ext cx="340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solidFill>
                  <a:schemeClr val="accent4">
                    <a:lumMod val="20000"/>
                    <a:lumOff val="80000"/>
                    <a:alpha val="0"/>
                  </a:schemeClr>
                </a:solidFill>
              </a:rPr>
              <a:t>Ghi chú Nội dung 2</a:t>
            </a:r>
          </a:p>
        </p:txBody>
      </p:sp>
    </p:spTree>
    <p:extLst>
      <p:ext uri="{BB962C8B-B14F-4D97-AF65-F5344CB8AC3E}">
        <p14:creationId xmlns:p14="http://schemas.microsoft.com/office/powerpoint/2010/main" val="2601279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ình Bầu dục 4">
            <a:extLst>
              <a:ext uri="{FF2B5EF4-FFF2-40B4-BE49-F238E27FC236}">
                <a16:creationId xmlns:a16="http://schemas.microsoft.com/office/drawing/2014/main" id="{6994CB13-5244-48ED-A8A7-9921E0479724}"/>
              </a:ext>
            </a:extLst>
          </p:cNvPr>
          <p:cNvSpPr/>
          <p:nvPr/>
        </p:nvSpPr>
        <p:spPr>
          <a:xfrm>
            <a:off x="9847927" y="148390"/>
            <a:ext cx="524720" cy="5266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0D17FF9F-FCB9-492A-BBF3-AD434A3DE19E}"/>
              </a:ext>
            </a:extLst>
          </p:cNvPr>
          <p:cNvSpPr txBox="1"/>
          <p:nvPr/>
        </p:nvSpPr>
        <p:spPr>
          <a:xfrm>
            <a:off x="9982902" y="227034"/>
            <a:ext cx="2346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b="1" err="1">
                <a:solidFill>
                  <a:schemeClr val="accent4">
                    <a:lumMod val="50000"/>
                  </a:schemeClr>
                </a:solidFill>
              </a:rPr>
              <a:t>Group</a:t>
            </a:r>
            <a:r>
              <a:rPr lang="vi-VN" b="1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vi-VN" b="1" err="1">
                <a:solidFill>
                  <a:schemeClr val="accent4">
                    <a:lumMod val="50000"/>
                  </a:schemeClr>
                </a:solidFill>
              </a:rPr>
              <a:t>Name</a:t>
            </a:r>
            <a:endParaRPr lang="vi-VN" b="1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E5D60F14-AEB7-496E-A036-1263DE05C0D9}"/>
              </a:ext>
            </a:extLst>
          </p:cNvPr>
          <p:cNvSpPr/>
          <p:nvPr/>
        </p:nvSpPr>
        <p:spPr>
          <a:xfrm>
            <a:off x="716684" y="1792501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3D315A0C-FF78-468D-AF80-C909DD793584}"/>
              </a:ext>
            </a:extLst>
          </p:cNvPr>
          <p:cNvSpPr txBox="1"/>
          <p:nvPr/>
        </p:nvSpPr>
        <p:spPr>
          <a:xfrm>
            <a:off x="540860" y="349914"/>
            <a:ext cx="885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400" b="1">
                <a:solidFill>
                  <a:schemeClr val="accent4">
                    <a:lumMod val="50000"/>
                  </a:schemeClr>
                </a:solidFill>
              </a:rPr>
              <a:t>MÔN HỌC THUYẾT TRÌNH </a:t>
            </a:r>
          </a:p>
        </p:txBody>
      </p:sp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2060E391-F591-4436-9D34-A630556CE94A}"/>
              </a:ext>
            </a:extLst>
          </p:cNvPr>
          <p:cNvSpPr txBox="1"/>
          <p:nvPr/>
        </p:nvSpPr>
        <p:spPr>
          <a:xfrm>
            <a:off x="540860" y="1119355"/>
            <a:ext cx="2950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>
                <a:solidFill>
                  <a:schemeClr val="accent4">
                    <a:lumMod val="50000"/>
                  </a:schemeClr>
                </a:solidFill>
              </a:rPr>
              <a:t>Chủ đề thuyết trình </a:t>
            </a:r>
          </a:p>
        </p:txBody>
      </p:sp>
      <p:sp>
        <p:nvSpPr>
          <p:cNvPr id="10" name="Hình chữ nhật 9">
            <a:extLst>
              <a:ext uri="{FF2B5EF4-FFF2-40B4-BE49-F238E27FC236}">
                <a16:creationId xmlns:a16="http://schemas.microsoft.com/office/drawing/2014/main" id="{EA4EF471-C044-45DA-97F1-53F3303110DF}"/>
              </a:ext>
            </a:extLst>
          </p:cNvPr>
          <p:cNvSpPr/>
          <p:nvPr/>
        </p:nvSpPr>
        <p:spPr>
          <a:xfrm>
            <a:off x="775568" y="2713728"/>
            <a:ext cx="4403121" cy="1261147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11" name="Hình chữ nhật 10">
            <a:extLst>
              <a:ext uri="{FF2B5EF4-FFF2-40B4-BE49-F238E27FC236}">
                <a16:creationId xmlns:a16="http://schemas.microsoft.com/office/drawing/2014/main" id="{2AA1ED77-462E-4F4F-B42E-8217F2C409F2}"/>
              </a:ext>
            </a:extLst>
          </p:cNvPr>
          <p:cNvSpPr/>
          <p:nvPr/>
        </p:nvSpPr>
        <p:spPr>
          <a:xfrm>
            <a:off x="716684" y="4338517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12" name="Hình chữ nhật 11">
            <a:extLst>
              <a:ext uri="{FF2B5EF4-FFF2-40B4-BE49-F238E27FC236}">
                <a16:creationId xmlns:a16="http://schemas.microsoft.com/office/drawing/2014/main" id="{89E62C33-B978-4D93-A92C-459F95418B4F}"/>
              </a:ext>
            </a:extLst>
          </p:cNvPr>
          <p:cNvSpPr/>
          <p:nvPr/>
        </p:nvSpPr>
        <p:spPr>
          <a:xfrm>
            <a:off x="716684" y="5531740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23" name="Hộp Văn bản 22">
            <a:extLst>
              <a:ext uri="{FF2B5EF4-FFF2-40B4-BE49-F238E27FC236}">
                <a16:creationId xmlns:a16="http://schemas.microsoft.com/office/drawing/2014/main" id="{2CC0A0B0-7823-4FAE-BE34-F0997F1B0E54}"/>
              </a:ext>
            </a:extLst>
          </p:cNvPr>
          <p:cNvSpPr txBox="1"/>
          <p:nvPr/>
        </p:nvSpPr>
        <p:spPr>
          <a:xfrm>
            <a:off x="834183" y="1992556"/>
            <a:ext cx="30974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I: Ý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Tưởng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4" name="Hộp Văn bản 23">
            <a:extLst>
              <a:ext uri="{FF2B5EF4-FFF2-40B4-BE49-F238E27FC236}">
                <a16:creationId xmlns:a16="http://schemas.microsoft.com/office/drawing/2014/main" id="{34749E50-7268-4216-A572-094D737883AA}"/>
              </a:ext>
            </a:extLst>
          </p:cNvPr>
          <p:cNvSpPr txBox="1"/>
          <p:nvPr/>
        </p:nvSpPr>
        <p:spPr>
          <a:xfrm>
            <a:off x="858937" y="2828783"/>
            <a:ext cx="32789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bg1"/>
                </a:solidFill>
              </a:rPr>
              <a:t>Phần</a:t>
            </a:r>
            <a:r>
              <a:rPr lang="en-US" sz="2800" b="1" dirty="0">
                <a:solidFill>
                  <a:schemeClr val="bg1"/>
                </a:solidFill>
              </a:rPr>
              <a:t> II: </a:t>
            </a:r>
            <a:r>
              <a:rPr lang="en-US" sz="2800" b="1" dirty="0" err="1">
                <a:solidFill>
                  <a:schemeClr val="bg1"/>
                </a:solidFill>
              </a:rPr>
              <a:t>Kịch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  <a:r>
              <a:rPr lang="en-US" sz="2800" b="1" dirty="0" err="1">
                <a:solidFill>
                  <a:schemeClr val="bg1"/>
                </a:solidFill>
              </a:rPr>
              <a:t>Bản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  <a:r>
              <a:rPr lang="en-US" sz="2800" b="1" dirty="0" err="1">
                <a:solidFill>
                  <a:schemeClr val="bg1"/>
                </a:solidFill>
              </a:rPr>
              <a:t>Tổng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  <a:r>
              <a:rPr lang="en-US" sz="2800" b="1" dirty="0" err="1">
                <a:solidFill>
                  <a:schemeClr val="bg1"/>
                </a:solidFill>
              </a:rPr>
              <a:t>Hợp</a:t>
            </a:r>
            <a:endParaRPr lang="vi-VN" sz="2800" b="1" dirty="0">
              <a:solidFill>
                <a:schemeClr val="bg1"/>
              </a:solidFill>
            </a:endParaRPr>
          </a:p>
        </p:txBody>
      </p: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DDFCFCF0-689B-4287-9214-7E0EA398A3DE}"/>
              </a:ext>
            </a:extLst>
          </p:cNvPr>
          <p:cNvSpPr txBox="1"/>
          <p:nvPr/>
        </p:nvSpPr>
        <p:spPr>
          <a:xfrm>
            <a:off x="857757" y="4540366"/>
            <a:ext cx="39082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III: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Tiến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Hành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Quay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6" name="Hộp Văn bản 25">
            <a:extLst>
              <a:ext uri="{FF2B5EF4-FFF2-40B4-BE49-F238E27FC236}">
                <a16:creationId xmlns:a16="http://schemas.microsoft.com/office/drawing/2014/main" id="{310C9CB0-226E-4949-803B-6B29487E479A}"/>
              </a:ext>
            </a:extLst>
          </p:cNvPr>
          <p:cNvSpPr txBox="1"/>
          <p:nvPr/>
        </p:nvSpPr>
        <p:spPr>
          <a:xfrm>
            <a:off x="857757" y="5733589"/>
            <a:ext cx="29383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IV: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Kết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7" name="Hộp Văn bản 26">
            <a:extLst>
              <a:ext uri="{FF2B5EF4-FFF2-40B4-BE49-F238E27FC236}">
                <a16:creationId xmlns:a16="http://schemas.microsoft.com/office/drawing/2014/main" id="{393C51BA-D0B3-4119-8089-A995D6987013}"/>
              </a:ext>
            </a:extLst>
          </p:cNvPr>
          <p:cNvSpPr txBox="1"/>
          <p:nvPr/>
        </p:nvSpPr>
        <p:spPr>
          <a:xfrm>
            <a:off x="2949853" y="2374812"/>
            <a:ext cx="340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>
                <a:solidFill>
                  <a:schemeClr val="accent4">
                    <a:lumMod val="20000"/>
                    <a:lumOff val="80000"/>
                    <a:alpha val="0"/>
                  </a:schemeClr>
                </a:solidFill>
              </a:rPr>
              <a:t>Ghi chú Nội dung 1</a:t>
            </a:r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232C907E-020A-47EA-AF82-142E3C338A02}"/>
              </a:ext>
            </a:extLst>
          </p:cNvPr>
          <p:cNvGrpSpPr/>
          <p:nvPr/>
        </p:nvGrpSpPr>
        <p:grpSpPr>
          <a:xfrm>
            <a:off x="6157424" y="8324361"/>
            <a:ext cx="1945825" cy="2432892"/>
            <a:chOff x="6157424" y="8324361"/>
            <a:chExt cx="1945825" cy="2432892"/>
          </a:xfrm>
        </p:grpSpPr>
        <p:sp>
          <p:nvSpPr>
            <p:cNvPr id="29" name="Hình chữ nhật 28">
              <a:extLst>
                <a:ext uri="{FF2B5EF4-FFF2-40B4-BE49-F238E27FC236}">
                  <a16:creationId xmlns:a16="http://schemas.microsoft.com/office/drawing/2014/main" id="{D3B82A6F-2661-4721-A73F-CC0267F7B8F2}"/>
                </a:ext>
              </a:extLst>
            </p:cNvPr>
            <p:cNvSpPr/>
            <p:nvPr/>
          </p:nvSpPr>
          <p:spPr>
            <a:xfrm>
              <a:off x="6273704" y="8433792"/>
              <a:ext cx="1829545" cy="2323461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2" name="Hình chữ nhật 31">
              <a:extLst>
                <a:ext uri="{FF2B5EF4-FFF2-40B4-BE49-F238E27FC236}">
                  <a16:creationId xmlns:a16="http://schemas.microsoft.com/office/drawing/2014/main" id="{1C4792B1-67B1-4802-BAEE-EB4E36758E5B}"/>
                </a:ext>
              </a:extLst>
            </p:cNvPr>
            <p:cNvSpPr/>
            <p:nvPr/>
          </p:nvSpPr>
          <p:spPr>
            <a:xfrm>
              <a:off x="6157424" y="8324361"/>
              <a:ext cx="1829545" cy="232346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13" name="Nhóm 12">
            <a:extLst>
              <a:ext uri="{FF2B5EF4-FFF2-40B4-BE49-F238E27FC236}">
                <a16:creationId xmlns:a16="http://schemas.microsoft.com/office/drawing/2014/main" id="{C093AAA8-6BB7-4AA6-81E2-C7D94BFF849B}"/>
              </a:ext>
            </a:extLst>
          </p:cNvPr>
          <p:cNvGrpSpPr/>
          <p:nvPr/>
        </p:nvGrpSpPr>
        <p:grpSpPr>
          <a:xfrm>
            <a:off x="11475316" y="3831224"/>
            <a:ext cx="2210549" cy="2638295"/>
            <a:chOff x="14657233" y="3799154"/>
            <a:chExt cx="2210549" cy="2638295"/>
          </a:xfrm>
        </p:grpSpPr>
        <p:sp>
          <p:nvSpPr>
            <p:cNvPr id="31" name="Hình chữ nhật 30">
              <a:extLst>
                <a:ext uri="{FF2B5EF4-FFF2-40B4-BE49-F238E27FC236}">
                  <a16:creationId xmlns:a16="http://schemas.microsoft.com/office/drawing/2014/main" id="{B6817FDE-6008-4EFA-A080-DF28713CAE78}"/>
                </a:ext>
              </a:extLst>
            </p:cNvPr>
            <p:cNvSpPr/>
            <p:nvPr/>
          </p:nvSpPr>
          <p:spPr>
            <a:xfrm>
              <a:off x="14773511" y="3908585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3" name="Hình chữ nhật 32">
              <a:extLst>
                <a:ext uri="{FF2B5EF4-FFF2-40B4-BE49-F238E27FC236}">
                  <a16:creationId xmlns:a16="http://schemas.microsoft.com/office/drawing/2014/main" id="{0240131B-C808-4AD9-B8AB-399CDBA00D22}"/>
                </a:ext>
              </a:extLst>
            </p:cNvPr>
            <p:cNvSpPr/>
            <p:nvPr/>
          </p:nvSpPr>
          <p:spPr>
            <a:xfrm>
              <a:off x="14657233" y="3799154"/>
              <a:ext cx="2094271" cy="2528864"/>
            </a:xfrm>
            <a:prstGeom prst="rect">
              <a:avLst/>
            </a:prstGeom>
            <a:solidFill>
              <a:srgbClr val="81D6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14" name="Nhóm 13">
            <a:extLst>
              <a:ext uri="{FF2B5EF4-FFF2-40B4-BE49-F238E27FC236}">
                <a16:creationId xmlns:a16="http://schemas.microsoft.com/office/drawing/2014/main" id="{90B1A890-DD9C-4B78-B362-072DE909D9FD}"/>
              </a:ext>
            </a:extLst>
          </p:cNvPr>
          <p:cNvGrpSpPr/>
          <p:nvPr/>
        </p:nvGrpSpPr>
        <p:grpSpPr>
          <a:xfrm>
            <a:off x="14387151" y="3877125"/>
            <a:ext cx="2210551" cy="2655924"/>
            <a:chOff x="17655688" y="3808577"/>
            <a:chExt cx="2210551" cy="2655924"/>
          </a:xfrm>
        </p:grpSpPr>
        <p:sp>
          <p:nvSpPr>
            <p:cNvPr id="30" name="Hình chữ nhật 29">
              <a:extLst>
                <a:ext uri="{FF2B5EF4-FFF2-40B4-BE49-F238E27FC236}">
                  <a16:creationId xmlns:a16="http://schemas.microsoft.com/office/drawing/2014/main" id="{AC02F53D-4E01-41F0-9942-BBA2F94BCE02}"/>
                </a:ext>
              </a:extLst>
            </p:cNvPr>
            <p:cNvSpPr/>
            <p:nvPr/>
          </p:nvSpPr>
          <p:spPr>
            <a:xfrm>
              <a:off x="17771968" y="3935637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4" name="Hình chữ nhật 33">
              <a:extLst>
                <a:ext uri="{FF2B5EF4-FFF2-40B4-BE49-F238E27FC236}">
                  <a16:creationId xmlns:a16="http://schemas.microsoft.com/office/drawing/2014/main" id="{6FD778D3-E8F9-4061-A893-0EB77F8BD347}"/>
                </a:ext>
              </a:extLst>
            </p:cNvPr>
            <p:cNvSpPr/>
            <p:nvPr/>
          </p:nvSpPr>
          <p:spPr>
            <a:xfrm>
              <a:off x="17655688" y="3808577"/>
              <a:ext cx="2094271" cy="25288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2" name="Nhóm 1">
            <a:extLst>
              <a:ext uri="{FF2B5EF4-FFF2-40B4-BE49-F238E27FC236}">
                <a16:creationId xmlns:a16="http://schemas.microsoft.com/office/drawing/2014/main" id="{C4D72CB4-8490-46C4-9BA2-71E17476F8ED}"/>
              </a:ext>
            </a:extLst>
          </p:cNvPr>
          <p:cNvGrpSpPr/>
          <p:nvPr/>
        </p:nvGrpSpPr>
        <p:grpSpPr>
          <a:xfrm>
            <a:off x="6548090" y="1175972"/>
            <a:ext cx="4358030" cy="5293547"/>
            <a:chOff x="6548090" y="1175972"/>
            <a:chExt cx="4358030" cy="5293547"/>
          </a:xfrm>
        </p:grpSpPr>
        <p:sp>
          <p:nvSpPr>
            <p:cNvPr id="35" name="Hình chữ nhật 34">
              <a:extLst>
                <a:ext uri="{FF2B5EF4-FFF2-40B4-BE49-F238E27FC236}">
                  <a16:creationId xmlns:a16="http://schemas.microsoft.com/office/drawing/2014/main" id="{41ADC443-77C8-4AA8-9802-B066223014D5}"/>
                </a:ext>
              </a:extLst>
            </p:cNvPr>
            <p:cNvSpPr/>
            <p:nvPr/>
          </p:nvSpPr>
          <p:spPr>
            <a:xfrm>
              <a:off x="6664368" y="1347650"/>
              <a:ext cx="4241752" cy="5121869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6" name="Hình chữ nhật 35">
              <a:extLst>
                <a:ext uri="{FF2B5EF4-FFF2-40B4-BE49-F238E27FC236}">
                  <a16:creationId xmlns:a16="http://schemas.microsoft.com/office/drawing/2014/main" id="{AEADC8B8-A774-4AA8-940F-DAB0C9109561}"/>
                </a:ext>
              </a:extLst>
            </p:cNvPr>
            <p:cNvSpPr/>
            <p:nvPr/>
          </p:nvSpPr>
          <p:spPr>
            <a:xfrm>
              <a:off x="6548090" y="1175972"/>
              <a:ext cx="4241752" cy="512186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Các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thành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viên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trong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nhóm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cùng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nhau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xây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dựng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lên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một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kịch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bản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hoàn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chỉnh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nhất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để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tiến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hành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quay</a:t>
              </a:r>
              <a:endParaRPr lang="vi-VN" sz="20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83F46E3E-9597-4E98-A9B3-5D6333353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7454">
            <a:off x="3716845" y="2386521"/>
            <a:ext cx="1457475" cy="1457475"/>
          </a:xfrm>
          <a:prstGeom prst="rect">
            <a:avLst/>
          </a:prstGeom>
        </p:spPr>
      </p:pic>
      <p:pic>
        <p:nvPicPr>
          <p:cNvPr id="38" name="Hình ảnh 37" descr="Ảnh có chứa đồ họa véc-tơ&#10;&#10;Mô tả được tạo tự động">
            <a:extLst>
              <a:ext uri="{FF2B5EF4-FFF2-40B4-BE49-F238E27FC236}">
                <a16:creationId xmlns:a16="http://schemas.microsoft.com/office/drawing/2014/main" id="{DDC4D7B8-78B2-4C2C-8263-3EDBC6692BF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36100">
            <a:off x="4704816" y="1750472"/>
            <a:ext cx="829979" cy="829979"/>
          </a:xfrm>
          <a:prstGeom prst="rect">
            <a:avLst/>
          </a:prstGeom>
        </p:spPr>
      </p:pic>
      <p:pic>
        <p:nvPicPr>
          <p:cNvPr id="39" name="Hình ảnh 38" descr="Ảnh có chứa văn bản, đồ họa véc-tơ&#10;&#10;Mô tả được tạo tự động">
            <a:extLst>
              <a:ext uri="{FF2B5EF4-FFF2-40B4-BE49-F238E27FC236}">
                <a16:creationId xmlns:a16="http://schemas.microsoft.com/office/drawing/2014/main" id="{9A5F6170-A051-4067-9179-5D86C8848E1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40239">
            <a:off x="4599958" y="4496727"/>
            <a:ext cx="805705" cy="805705"/>
          </a:xfrm>
          <a:prstGeom prst="rect">
            <a:avLst/>
          </a:prstGeom>
        </p:spPr>
      </p:pic>
      <p:sp>
        <p:nvSpPr>
          <p:cNvPr id="40" name="Hộp Văn bản 39">
            <a:extLst>
              <a:ext uri="{FF2B5EF4-FFF2-40B4-BE49-F238E27FC236}">
                <a16:creationId xmlns:a16="http://schemas.microsoft.com/office/drawing/2014/main" id="{C4074CA3-0522-4A7C-8F0F-7466D18F6FCD}"/>
              </a:ext>
            </a:extLst>
          </p:cNvPr>
          <p:cNvSpPr txBox="1"/>
          <p:nvPr/>
        </p:nvSpPr>
        <p:spPr>
          <a:xfrm>
            <a:off x="2639702" y="5029256"/>
            <a:ext cx="340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>
                <a:solidFill>
                  <a:schemeClr val="accent4">
                    <a:lumMod val="20000"/>
                    <a:lumOff val="80000"/>
                    <a:alpha val="0"/>
                  </a:schemeClr>
                </a:solidFill>
              </a:rPr>
              <a:t>Ghi chú Nội dung 3</a:t>
            </a:r>
          </a:p>
        </p:txBody>
      </p:sp>
    </p:spTree>
    <p:extLst>
      <p:ext uri="{BB962C8B-B14F-4D97-AF65-F5344CB8AC3E}">
        <p14:creationId xmlns:p14="http://schemas.microsoft.com/office/powerpoint/2010/main" val="2359377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ình Bầu dục 4">
            <a:extLst>
              <a:ext uri="{FF2B5EF4-FFF2-40B4-BE49-F238E27FC236}">
                <a16:creationId xmlns:a16="http://schemas.microsoft.com/office/drawing/2014/main" id="{6994CB13-5244-48ED-A8A7-9921E0479724}"/>
              </a:ext>
            </a:extLst>
          </p:cNvPr>
          <p:cNvSpPr/>
          <p:nvPr/>
        </p:nvSpPr>
        <p:spPr>
          <a:xfrm>
            <a:off x="9847927" y="148390"/>
            <a:ext cx="524720" cy="5266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0D17FF9F-FCB9-492A-BBF3-AD434A3DE19E}"/>
              </a:ext>
            </a:extLst>
          </p:cNvPr>
          <p:cNvSpPr txBox="1"/>
          <p:nvPr/>
        </p:nvSpPr>
        <p:spPr>
          <a:xfrm>
            <a:off x="9982902" y="227034"/>
            <a:ext cx="2346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b="1" err="1">
                <a:solidFill>
                  <a:schemeClr val="accent4">
                    <a:lumMod val="50000"/>
                  </a:schemeClr>
                </a:solidFill>
              </a:rPr>
              <a:t>Group</a:t>
            </a:r>
            <a:r>
              <a:rPr lang="vi-VN" b="1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vi-VN" b="1" err="1">
                <a:solidFill>
                  <a:schemeClr val="accent4">
                    <a:lumMod val="50000"/>
                  </a:schemeClr>
                </a:solidFill>
              </a:rPr>
              <a:t>Name</a:t>
            </a:r>
            <a:endParaRPr lang="vi-VN" b="1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E5D60F14-AEB7-496E-A036-1263DE05C0D9}"/>
              </a:ext>
            </a:extLst>
          </p:cNvPr>
          <p:cNvSpPr/>
          <p:nvPr/>
        </p:nvSpPr>
        <p:spPr>
          <a:xfrm>
            <a:off x="716684" y="1792501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3D315A0C-FF78-468D-AF80-C909DD793584}"/>
              </a:ext>
            </a:extLst>
          </p:cNvPr>
          <p:cNvSpPr txBox="1"/>
          <p:nvPr/>
        </p:nvSpPr>
        <p:spPr>
          <a:xfrm>
            <a:off x="540860" y="349914"/>
            <a:ext cx="885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400" b="1">
                <a:solidFill>
                  <a:schemeClr val="accent4">
                    <a:lumMod val="50000"/>
                  </a:schemeClr>
                </a:solidFill>
              </a:rPr>
              <a:t>MÔN HỌC THUYẾT TRÌNH </a:t>
            </a:r>
          </a:p>
        </p:txBody>
      </p:sp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2060E391-F591-4436-9D34-A630556CE94A}"/>
              </a:ext>
            </a:extLst>
          </p:cNvPr>
          <p:cNvSpPr txBox="1"/>
          <p:nvPr/>
        </p:nvSpPr>
        <p:spPr>
          <a:xfrm>
            <a:off x="540860" y="1119355"/>
            <a:ext cx="2950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>
                <a:solidFill>
                  <a:schemeClr val="accent4">
                    <a:lumMod val="50000"/>
                  </a:schemeClr>
                </a:solidFill>
              </a:rPr>
              <a:t>Chủ đề thuyết trình </a:t>
            </a:r>
          </a:p>
        </p:txBody>
      </p:sp>
      <p:sp>
        <p:nvSpPr>
          <p:cNvPr id="10" name="Hình chữ nhật 9">
            <a:extLst>
              <a:ext uri="{FF2B5EF4-FFF2-40B4-BE49-F238E27FC236}">
                <a16:creationId xmlns:a16="http://schemas.microsoft.com/office/drawing/2014/main" id="{EA4EF471-C044-45DA-97F1-53F3303110DF}"/>
              </a:ext>
            </a:extLst>
          </p:cNvPr>
          <p:cNvSpPr/>
          <p:nvPr/>
        </p:nvSpPr>
        <p:spPr>
          <a:xfrm>
            <a:off x="775568" y="2713728"/>
            <a:ext cx="4403121" cy="739599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  <a:effectLst>
            <a:reflection stA="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>
              <a:effectLst>
                <a:glow rad="127000">
                  <a:schemeClr val="accent1">
                    <a:alpha val="0"/>
                  </a:schemeClr>
                </a:glow>
              </a:effectLst>
            </a:endParaRPr>
          </a:p>
        </p:txBody>
      </p:sp>
      <p:sp>
        <p:nvSpPr>
          <p:cNvPr id="11" name="Hình chữ nhật 10">
            <a:extLst>
              <a:ext uri="{FF2B5EF4-FFF2-40B4-BE49-F238E27FC236}">
                <a16:creationId xmlns:a16="http://schemas.microsoft.com/office/drawing/2014/main" id="{2AA1ED77-462E-4F4F-B42E-8217F2C409F2}"/>
              </a:ext>
            </a:extLst>
          </p:cNvPr>
          <p:cNvSpPr/>
          <p:nvPr/>
        </p:nvSpPr>
        <p:spPr>
          <a:xfrm>
            <a:off x="716683" y="3630500"/>
            <a:ext cx="4905837" cy="134591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12" name="Hình chữ nhật 11">
            <a:extLst>
              <a:ext uri="{FF2B5EF4-FFF2-40B4-BE49-F238E27FC236}">
                <a16:creationId xmlns:a16="http://schemas.microsoft.com/office/drawing/2014/main" id="{89E62C33-B978-4D93-A92C-459F95418B4F}"/>
              </a:ext>
            </a:extLst>
          </p:cNvPr>
          <p:cNvSpPr/>
          <p:nvPr/>
        </p:nvSpPr>
        <p:spPr>
          <a:xfrm>
            <a:off x="716684" y="5531740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23" name="Hộp Văn bản 22">
            <a:extLst>
              <a:ext uri="{FF2B5EF4-FFF2-40B4-BE49-F238E27FC236}">
                <a16:creationId xmlns:a16="http://schemas.microsoft.com/office/drawing/2014/main" id="{2CC0A0B0-7823-4FAE-BE34-F0997F1B0E54}"/>
              </a:ext>
            </a:extLst>
          </p:cNvPr>
          <p:cNvSpPr txBox="1"/>
          <p:nvPr/>
        </p:nvSpPr>
        <p:spPr>
          <a:xfrm>
            <a:off x="834183" y="1992556"/>
            <a:ext cx="3232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I: Ý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Tưởng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4" name="Hộp Văn bản 23">
            <a:extLst>
              <a:ext uri="{FF2B5EF4-FFF2-40B4-BE49-F238E27FC236}">
                <a16:creationId xmlns:a16="http://schemas.microsoft.com/office/drawing/2014/main" id="{34749E50-7268-4216-A572-094D737883AA}"/>
              </a:ext>
            </a:extLst>
          </p:cNvPr>
          <p:cNvSpPr txBox="1"/>
          <p:nvPr/>
        </p:nvSpPr>
        <p:spPr>
          <a:xfrm>
            <a:off x="799927" y="2796725"/>
            <a:ext cx="43198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II: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Kịch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Bản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Hợp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DDFCFCF0-689B-4287-9214-7E0EA398A3DE}"/>
              </a:ext>
            </a:extLst>
          </p:cNvPr>
          <p:cNvSpPr txBox="1"/>
          <p:nvPr/>
        </p:nvSpPr>
        <p:spPr>
          <a:xfrm>
            <a:off x="766789" y="3691907"/>
            <a:ext cx="33002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III: </a:t>
            </a:r>
            <a:r>
              <a:rPr lang="en-US" sz="28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Tiến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Hành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Quay</a:t>
            </a:r>
            <a:endParaRPr lang="vi-VN" sz="28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6" name="Hộp Văn bản 25">
            <a:extLst>
              <a:ext uri="{FF2B5EF4-FFF2-40B4-BE49-F238E27FC236}">
                <a16:creationId xmlns:a16="http://schemas.microsoft.com/office/drawing/2014/main" id="{310C9CB0-226E-4949-803B-6B29487E479A}"/>
              </a:ext>
            </a:extLst>
          </p:cNvPr>
          <p:cNvSpPr txBox="1"/>
          <p:nvPr/>
        </p:nvSpPr>
        <p:spPr>
          <a:xfrm>
            <a:off x="857757" y="5733589"/>
            <a:ext cx="2874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IV: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Kết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7" name="Hộp Văn bản 26">
            <a:extLst>
              <a:ext uri="{FF2B5EF4-FFF2-40B4-BE49-F238E27FC236}">
                <a16:creationId xmlns:a16="http://schemas.microsoft.com/office/drawing/2014/main" id="{393C51BA-D0B3-4119-8089-A995D6987013}"/>
              </a:ext>
            </a:extLst>
          </p:cNvPr>
          <p:cNvSpPr txBox="1"/>
          <p:nvPr/>
        </p:nvSpPr>
        <p:spPr>
          <a:xfrm>
            <a:off x="2949853" y="2374812"/>
            <a:ext cx="340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>
                <a:solidFill>
                  <a:schemeClr val="accent4">
                    <a:lumMod val="20000"/>
                    <a:lumOff val="80000"/>
                    <a:alpha val="0"/>
                  </a:schemeClr>
                </a:solidFill>
              </a:rPr>
              <a:t>Ghi chú Nội dung 1</a:t>
            </a:r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232C907E-020A-47EA-AF82-142E3C338A02}"/>
              </a:ext>
            </a:extLst>
          </p:cNvPr>
          <p:cNvGrpSpPr/>
          <p:nvPr/>
        </p:nvGrpSpPr>
        <p:grpSpPr>
          <a:xfrm>
            <a:off x="6157424" y="8324361"/>
            <a:ext cx="1945825" cy="2432892"/>
            <a:chOff x="6157424" y="8324361"/>
            <a:chExt cx="1945825" cy="2432892"/>
          </a:xfrm>
        </p:grpSpPr>
        <p:sp>
          <p:nvSpPr>
            <p:cNvPr id="29" name="Hình chữ nhật 28">
              <a:extLst>
                <a:ext uri="{FF2B5EF4-FFF2-40B4-BE49-F238E27FC236}">
                  <a16:creationId xmlns:a16="http://schemas.microsoft.com/office/drawing/2014/main" id="{D3B82A6F-2661-4721-A73F-CC0267F7B8F2}"/>
                </a:ext>
              </a:extLst>
            </p:cNvPr>
            <p:cNvSpPr/>
            <p:nvPr/>
          </p:nvSpPr>
          <p:spPr>
            <a:xfrm>
              <a:off x="6273704" y="8433792"/>
              <a:ext cx="1829545" cy="2323461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2" name="Hình chữ nhật 31">
              <a:extLst>
                <a:ext uri="{FF2B5EF4-FFF2-40B4-BE49-F238E27FC236}">
                  <a16:creationId xmlns:a16="http://schemas.microsoft.com/office/drawing/2014/main" id="{1C4792B1-67B1-4802-BAEE-EB4E36758E5B}"/>
                </a:ext>
              </a:extLst>
            </p:cNvPr>
            <p:cNvSpPr/>
            <p:nvPr/>
          </p:nvSpPr>
          <p:spPr>
            <a:xfrm>
              <a:off x="6157424" y="8324361"/>
              <a:ext cx="1829545" cy="232346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13" name="Nhóm 12">
            <a:extLst>
              <a:ext uri="{FF2B5EF4-FFF2-40B4-BE49-F238E27FC236}">
                <a16:creationId xmlns:a16="http://schemas.microsoft.com/office/drawing/2014/main" id="{C093AAA8-6BB7-4AA6-81E2-C7D94BFF849B}"/>
              </a:ext>
            </a:extLst>
          </p:cNvPr>
          <p:cNvGrpSpPr/>
          <p:nvPr/>
        </p:nvGrpSpPr>
        <p:grpSpPr>
          <a:xfrm>
            <a:off x="6881694" y="1424996"/>
            <a:ext cx="4262556" cy="4980993"/>
            <a:chOff x="14657233" y="3799154"/>
            <a:chExt cx="2210549" cy="2638295"/>
          </a:xfrm>
        </p:grpSpPr>
        <p:sp>
          <p:nvSpPr>
            <p:cNvPr id="31" name="Hình chữ nhật 30">
              <a:extLst>
                <a:ext uri="{FF2B5EF4-FFF2-40B4-BE49-F238E27FC236}">
                  <a16:creationId xmlns:a16="http://schemas.microsoft.com/office/drawing/2014/main" id="{B6817FDE-6008-4EFA-A080-DF28713CAE78}"/>
                </a:ext>
              </a:extLst>
            </p:cNvPr>
            <p:cNvSpPr/>
            <p:nvPr/>
          </p:nvSpPr>
          <p:spPr>
            <a:xfrm>
              <a:off x="14773511" y="3908585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3" name="Hình chữ nhật 32">
              <a:extLst>
                <a:ext uri="{FF2B5EF4-FFF2-40B4-BE49-F238E27FC236}">
                  <a16:creationId xmlns:a16="http://schemas.microsoft.com/office/drawing/2014/main" id="{0240131B-C808-4AD9-B8AB-399CDBA00D22}"/>
                </a:ext>
              </a:extLst>
            </p:cNvPr>
            <p:cNvSpPr/>
            <p:nvPr/>
          </p:nvSpPr>
          <p:spPr>
            <a:xfrm>
              <a:off x="14657233" y="3799154"/>
              <a:ext cx="2094271" cy="2528864"/>
            </a:xfrm>
            <a:prstGeom prst="rect">
              <a:avLst/>
            </a:prstGeom>
            <a:solidFill>
              <a:srgbClr val="81D6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Cả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nhóm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tập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hợp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tại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Học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Viện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Tài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Chính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và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tiến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hành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bấm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máy</a:t>
              </a:r>
              <a:endParaRPr lang="vi-VN" sz="20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grpSp>
        <p:nvGrpSpPr>
          <p:cNvPr id="14" name="Nhóm 13">
            <a:extLst>
              <a:ext uri="{FF2B5EF4-FFF2-40B4-BE49-F238E27FC236}">
                <a16:creationId xmlns:a16="http://schemas.microsoft.com/office/drawing/2014/main" id="{90B1A890-DD9C-4B78-B362-072DE909D9FD}"/>
              </a:ext>
            </a:extLst>
          </p:cNvPr>
          <p:cNvGrpSpPr/>
          <p:nvPr/>
        </p:nvGrpSpPr>
        <p:grpSpPr>
          <a:xfrm>
            <a:off x="11800863" y="3762282"/>
            <a:ext cx="2210551" cy="2655924"/>
            <a:chOff x="17655688" y="3808577"/>
            <a:chExt cx="2210551" cy="2655924"/>
          </a:xfrm>
        </p:grpSpPr>
        <p:sp>
          <p:nvSpPr>
            <p:cNvPr id="30" name="Hình chữ nhật 29">
              <a:extLst>
                <a:ext uri="{FF2B5EF4-FFF2-40B4-BE49-F238E27FC236}">
                  <a16:creationId xmlns:a16="http://schemas.microsoft.com/office/drawing/2014/main" id="{AC02F53D-4E01-41F0-9942-BBA2F94BCE02}"/>
                </a:ext>
              </a:extLst>
            </p:cNvPr>
            <p:cNvSpPr/>
            <p:nvPr/>
          </p:nvSpPr>
          <p:spPr>
            <a:xfrm>
              <a:off x="17771968" y="3935637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4" name="Hình chữ nhật 33">
              <a:extLst>
                <a:ext uri="{FF2B5EF4-FFF2-40B4-BE49-F238E27FC236}">
                  <a16:creationId xmlns:a16="http://schemas.microsoft.com/office/drawing/2014/main" id="{6FD778D3-E8F9-4061-A893-0EB77F8BD347}"/>
                </a:ext>
              </a:extLst>
            </p:cNvPr>
            <p:cNvSpPr/>
            <p:nvPr/>
          </p:nvSpPr>
          <p:spPr>
            <a:xfrm>
              <a:off x="17655688" y="3808577"/>
              <a:ext cx="2094271" cy="25288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2" name="Nhóm 1">
            <a:extLst>
              <a:ext uri="{FF2B5EF4-FFF2-40B4-BE49-F238E27FC236}">
                <a16:creationId xmlns:a16="http://schemas.microsoft.com/office/drawing/2014/main" id="{C4D72CB4-8490-46C4-9BA2-71E17476F8ED}"/>
              </a:ext>
            </a:extLst>
          </p:cNvPr>
          <p:cNvGrpSpPr/>
          <p:nvPr/>
        </p:nvGrpSpPr>
        <p:grpSpPr>
          <a:xfrm>
            <a:off x="6355526" y="11235707"/>
            <a:ext cx="2094271" cy="2796662"/>
            <a:chOff x="6548090" y="1175972"/>
            <a:chExt cx="4358030" cy="5293547"/>
          </a:xfrm>
        </p:grpSpPr>
        <p:sp>
          <p:nvSpPr>
            <p:cNvPr id="35" name="Hình chữ nhật 34">
              <a:extLst>
                <a:ext uri="{FF2B5EF4-FFF2-40B4-BE49-F238E27FC236}">
                  <a16:creationId xmlns:a16="http://schemas.microsoft.com/office/drawing/2014/main" id="{41ADC443-77C8-4AA8-9802-B066223014D5}"/>
                </a:ext>
              </a:extLst>
            </p:cNvPr>
            <p:cNvSpPr/>
            <p:nvPr/>
          </p:nvSpPr>
          <p:spPr>
            <a:xfrm>
              <a:off x="6664368" y="1347650"/>
              <a:ext cx="4241752" cy="5121869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6" name="Hình chữ nhật 35">
              <a:extLst>
                <a:ext uri="{FF2B5EF4-FFF2-40B4-BE49-F238E27FC236}">
                  <a16:creationId xmlns:a16="http://schemas.microsoft.com/office/drawing/2014/main" id="{AEADC8B8-A774-4AA8-940F-DAB0C9109561}"/>
                </a:ext>
              </a:extLst>
            </p:cNvPr>
            <p:cNvSpPr/>
            <p:nvPr/>
          </p:nvSpPr>
          <p:spPr>
            <a:xfrm>
              <a:off x="6548090" y="1175972"/>
              <a:ext cx="4241752" cy="512186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37" name="Hộp Văn bản 36">
            <a:extLst>
              <a:ext uri="{FF2B5EF4-FFF2-40B4-BE49-F238E27FC236}">
                <a16:creationId xmlns:a16="http://schemas.microsoft.com/office/drawing/2014/main" id="{B2C245B5-DE1B-465C-83E1-76E02F4B960D}"/>
              </a:ext>
            </a:extLst>
          </p:cNvPr>
          <p:cNvSpPr txBox="1"/>
          <p:nvPr/>
        </p:nvSpPr>
        <p:spPr>
          <a:xfrm>
            <a:off x="2486413" y="3244334"/>
            <a:ext cx="340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>
                <a:solidFill>
                  <a:schemeClr val="accent4">
                    <a:lumMod val="20000"/>
                    <a:lumOff val="80000"/>
                    <a:alpha val="0"/>
                  </a:schemeClr>
                </a:solidFill>
              </a:rPr>
              <a:t>Ghi chú Nội dung 2</a:t>
            </a: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83F46E3E-9597-4E98-A9B3-5D6333353A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7454">
            <a:off x="4191901" y="2283338"/>
            <a:ext cx="723931" cy="723931"/>
          </a:xfrm>
          <a:prstGeom prst="rect">
            <a:avLst/>
          </a:prstGeom>
        </p:spPr>
      </p:pic>
      <p:pic>
        <p:nvPicPr>
          <p:cNvPr id="38" name="Hình ảnh 37" descr="Ảnh có chứa đồ họa véc-tơ&#10;&#10;Mô tả được tạo tự động">
            <a:extLst>
              <a:ext uri="{FF2B5EF4-FFF2-40B4-BE49-F238E27FC236}">
                <a16:creationId xmlns:a16="http://schemas.microsoft.com/office/drawing/2014/main" id="{DDC4D7B8-78B2-4C2C-8263-3EDBC6692BF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36100">
            <a:off x="4704816" y="1750472"/>
            <a:ext cx="829979" cy="829979"/>
          </a:xfrm>
          <a:prstGeom prst="rect">
            <a:avLst/>
          </a:prstGeom>
        </p:spPr>
      </p:pic>
      <p:pic>
        <p:nvPicPr>
          <p:cNvPr id="16" name="Hình ảnh 15" descr="Ảnh có chứa văn bản, đồ họa véc-tơ&#10;&#10;Mô tả được tạo tự động">
            <a:extLst>
              <a:ext uri="{FF2B5EF4-FFF2-40B4-BE49-F238E27FC236}">
                <a16:creationId xmlns:a16="http://schemas.microsoft.com/office/drawing/2014/main" id="{5A42A667-E344-4461-A3D0-BEACBFD4C1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94794">
            <a:off x="3872687" y="3185125"/>
            <a:ext cx="1783480" cy="1783480"/>
          </a:xfrm>
          <a:prstGeom prst="rect">
            <a:avLst/>
          </a:prstGeom>
        </p:spPr>
      </p:pic>
      <p:sp>
        <p:nvSpPr>
          <p:cNvPr id="40" name="Hộp Văn bản 39">
            <a:extLst>
              <a:ext uri="{FF2B5EF4-FFF2-40B4-BE49-F238E27FC236}">
                <a16:creationId xmlns:a16="http://schemas.microsoft.com/office/drawing/2014/main" id="{19ACBCA3-7D1C-4193-93E4-32554AB576CF}"/>
              </a:ext>
            </a:extLst>
          </p:cNvPr>
          <p:cNvSpPr txBox="1"/>
          <p:nvPr/>
        </p:nvSpPr>
        <p:spPr>
          <a:xfrm>
            <a:off x="2707184" y="5531740"/>
            <a:ext cx="340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solidFill>
                  <a:schemeClr val="accent4">
                    <a:lumMod val="20000"/>
                    <a:lumOff val="80000"/>
                    <a:alpha val="0"/>
                  </a:schemeClr>
                </a:solidFill>
              </a:rPr>
              <a:t>Ghi chú Nội dung 4</a:t>
            </a:r>
          </a:p>
        </p:txBody>
      </p:sp>
      <p:pic>
        <p:nvPicPr>
          <p:cNvPr id="41" name="Hình ảnh 40">
            <a:extLst>
              <a:ext uri="{FF2B5EF4-FFF2-40B4-BE49-F238E27FC236}">
                <a16:creationId xmlns:a16="http://schemas.microsoft.com/office/drawing/2014/main" id="{F5A2D51A-8D62-4DA0-92E5-3E43ED8B656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56726" y="4781515"/>
            <a:ext cx="741659" cy="74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325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1">
            <a:extLst>
              <a:ext uri="{FF2B5EF4-FFF2-40B4-BE49-F238E27FC236}">
                <a16:creationId xmlns:a16="http://schemas.microsoft.com/office/drawing/2014/main" id="{603380C8-28A4-40AA-ABCB-D6A0A0128FB6}"/>
              </a:ext>
            </a:extLst>
          </p:cNvPr>
          <p:cNvSpPr/>
          <p:nvPr/>
        </p:nvSpPr>
        <p:spPr>
          <a:xfrm rot="20305115">
            <a:off x="872330" y="443856"/>
            <a:ext cx="10558675" cy="603868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2" name="Rectangle 42">
            <a:extLst>
              <a:ext uri="{FF2B5EF4-FFF2-40B4-BE49-F238E27FC236}">
                <a16:creationId xmlns:a16="http://schemas.microsoft.com/office/drawing/2014/main" id="{C07EC737-5089-455A-8EE4-A5A9B23C051C}"/>
              </a:ext>
            </a:extLst>
          </p:cNvPr>
          <p:cNvSpPr/>
          <p:nvPr/>
        </p:nvSpPr>
        <p:spPr>
          <a:xfrm>
            <a:off x="1473722" y="901929"/>
            <a:ext cx="9453579" cy="4930517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  <a:effectLst>
            <a:outerShdw blurRad="381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3" name="Rectangle 43">
            <a:extLst>
              <a:ext uri="{FF2B5EF4-FFF2-40B4-BE49-F238E27FC236}">
                <a16:creationId xmlns:a16="http://schemas.microsoft.com/office/drawing/2014/main" id="{36D7B480-0CD5-4065-8BCB-F5420ACD3377}"/>
              </a:ext>
            </a:extLst>
          </p:cNvPr>
          <p:cNvSpPr/>
          <p:nvPr/>
        </p:nvSpPr>
        <p:spPr>
          <a:xfrm>
            <a:off x="2378394" y="1311385"/>
            <a:ext cx="7436865" cy="420500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  <a:effectLst>
            <a:outerShdw blurRad="381000" sx="99000" sy="99000" algn="c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4" name="Rectangle 44">
            <a:extLst>
              <a:ext uri="{FF2B5EF4-FFF2-40B4-BE49-F238E27FC236}">
                <a16:creationId xmlns:a16="http://schemas.microsoft.com/office/drawing/2014/main" id="{AA56E0EB-3982-4E47-B5F5-BDE5DDE01C8F}"/>
              </a:ext>
            </a:extLst>
          </p:cNvPr>
          <p:cNvSpPr/>
          <p:nvPr/>
        </p:nvSpPr>
        <p:spPr>
          <a:xfrm>
            <a:off x="3176062" y="1921636"/>
            <a:ext cx="5943599" cy="32400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  <a:effectLst>
            <a:outerShdw blurRad="3556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5" name="Viền Kim Cương Xanh Ngọc">
            <a:extLst>
              <a:ext uri="{FF2B5EF4-FFF2-40B4-BE49-F238E27FC236}">
                <a16:creationId xmlns:a16="http://schemas.microsoft.com/office/drawing/2014/main" id="{13107193-BB54-4325-B089-705F200F6930}"/>
              </a:ext>
            </a:extLst>
          </p:cNvPr>
          <p:cNvSpPr/>
          <p:nvPr/>
        </p:nvSpPr>
        <p:spPr>
          <a:xfrm rot="8910161">
            <a:off x="9069369" y="385632"/>
            <a:ext cx="1306471" cy="1374933"/>
          </a:xfrm>
          <a:prstGeom prst="diamond">
            <a:avLst/>
          </a:prstGeom>
          <a:solidFill>
            <a:schemeClr val="accent1">
              <a:alpha val="0"/>
            </a:schemeClr>
          </a:solidFill>
          <a:ln w="76200">
            <a:solidFill>
              <a:schemeClr val="accent4">
                <a:lumMod val="50000"/>
                <a:alpha val="0"/>
              </a:schemeClr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5" name="Hình Bầu dục 4">
            <a:extLst>
              <a:ext uri="{FF2B5EF4-FFF2-40B4-BE49-F238E27FC236}">
                <a16:creationId xmlns:a16="http://schemas.microsoft.com/office/drawing/2014/main" id="{6994CB13-5244-48ED-A8A7-9921E0479724}"/>
              </a:ext>
            </a:extLst>
          </p:cNvPr>
          <p:cNvSpPr/>
          <p:nvPr/>
        </p:nvSpPr>
        <p:spPr>
          <a:xfrm>
            <a:off x="9847927" y="148390"/>
            <a:ext cx="524720" cy="5266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0D17FF9F-FCB9-492A-BBF3-AD434A3DE19E}"/>
              </a:ext>
            </a:extLst>
          </p:cNvPr>
          <p:cNvSpPr txBox="1"/>
          <p:nvPr/>
        </p:nvSpPr>
        <p:spPr>
          <a:xfrm>
            <a:off x="9982902" y="227034"/>
            <a:ext cx="2346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b="1" err="1">
                <a:solidFill>
                  <a:schemeClr val="accent4">
                    <a:lumMod val="50000"/>
                  </a:schemeClr>
                </a:solidFill>
              </a:rPr>
              <a:t>Group</a:t>
            </a:r>
            <a:r>
              <a:rPr lang="vi-VN" b="1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vi-VN" b="1" err="1">
                <a:solidFill>
                  <a:schemeClr val="accent4">
                    <a:lumMod val="50000"/>
                  </a:schemeClr>
                </a:solidFill>
              </a:rPr>
              <a:t>Name</a:t>
            </a:r>
            <a:endParaRPr lang="vi-VN" b="1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E5D60F14-AEB7-496E-A036-1263DE05C0D9}"/>
              </a:ext>
            </a:extLst>
          </p:cNvPr>
          <p:cNvSpPr/>
          <p:nvPr/>
        </p:nvSpPr>
        <p:spPr>
          <a:xfrm>
            <a:off x="716684" y="1792501"/>
            <a:ext cx="4403121" cy="926918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3D315A0C-FF78-468D-AF80-C909DD793584}"/>
              </a:ext>
            </a:extLst>
          </p:cNvPr>
          <p:cNvSpPr txBox="1"/>
          <p:nvPr/>
        </p:nvSpPr>
        <p:spPr>
          <a:xfrm>
            <a:off x="540860" y="349914"/>
            <a:ext cx="885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400" b="1">
                <a:solidFill>
                  <a:schemeClr val="accent4">
                    <a:lumMod val="50000"/>
                  </a:schemeClr>
                </a:solidFill>
              </a:rPr>
              <a:t>MÔN HỌC THUYẾT TRÌNH </a:t>
            </a:r>
          </a:p>
        </p:txBody>
      </p:sp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2060E391-F591-4436-9D34-A630556CE94A}"/>
              </a:ext>
            </a:extLst>
          </p:cNvPr>
          <p:cNvSpPr txBox="1"/>
          <p:nvPr/>
        </p:nvSpPr>
        <p:spPr>
          <a:xfrm>
            <a:off x="540860" y="1119355"/>
            <a:ext cx="2950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>
                <a:solidFill>
                  <a:schemeClr val="accent4">
                    <a:lumMod val="50000"/>
                  </a:schemeClr>
                </a:solidFill>
              </a:rPr>
              <a:t>Chủ đề thuyết trình </a:t>
            </a:r>
          </a:p>
        </p:txBody>
      </p:sp>
      <p:sp>
        <p:nvSpPr>
          <p:cNvPr id="10" name="Hình chữ nhật 9">
            <a:extLst>
              <a:ext uri="{FF2B5EF4-FFF2-40B4-BE49-F238E27FC236}">
                <a16:creationId xmlns:a16="http://schemas.microsoft.com/office/drawing/2014/main" id="{EA4EF471-C044-45DA-97F1-53F3303110DF}"/>
              </a:ext>
            </a:extLst>
          </p:cNvPr>
          <p:cNvSpPr/>
          <p:nvPr/>
        </p:nvSpPr>
        <p:spPr>
          <a:xfrm>
            <a:off x="775568" y="2713728"/>
            <a:ext cx="4403121" cy="739599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  <a:effectLst>
            <a:reflection stA="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>
              <a:effectLst>
                <a:glow rad="127000">
                  <a:schemeClr val="accent1">
                    <a:alpha val="0"/>
                  </a:schemeClr>
                </a:glow>
              </a:effectLst>
            </a:endParaRPr>
          </a:p>
        </p:txBody>
      </p:sp>
      <p:sp>
        <p:nvSpPr>
          <p:cNvPr id="11" name="Hình chữ nhật 10">
            <a:extLst>
              <a:ext uri="{FF2B5EF4-FFF2-40B4-BE49-F238E27FC236}">
                <a16:creationId xmlns:a16="http://schemas.microsoft.com/office/drawing/2014/main" id="{2AA1ED77-462E-4F4F-B42E-8217F2C409F2}"/>
              </a:ext>
            </a:extLst>
          </p:cNvPr>
          <p:cNvSpPr/>
          <p:nvPr/>
        </p:nvSpPr>
        <p:spPr>
          <a:xfrm>
            <a:off x="716684" y="3630500"/>
            <a:ext cx="3282662" cy="584310"/>
          </a:xfrm>
          <a:prstGeom prst="rect">
            <a:avLst/>
          </a:prstGeom>
          <a:noFill/>
          <a:ln>
            <a:solidFill>
              <a:schemeClr val="accent4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12" name="Hình chữ nhật 11">
            <a:extLst>
              <a:ext uri="{FF2B5EF4-FFF2-40B4-BE49-F238E27FC236}">
                <a16:creationId xmlns:a16="http://schemas.microsoft.com/office/drawing/2014/main" id="{89E62C33-B978-4D93-A92C-459F95418B4F}"/>
              </a:ext>
            </a:extLst>
          </p:cNvPr>
          <p:cNvSpPr/>
          <p:nvPr/>
        </p:nvSpPr>
        <p:spPr>
          <a:xfrm>
            <a:off x="713799" y="4325414"/>
            <a:ext cx="4950427" cy="146804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sz="2400"/>
          </a:p>
        </p:txBody>
      </p:sp>
      <p:sp>
        <p:nvSpPr>
          <p:cNvPr id="23" name="Hộp Văn bản 22">
            <a:extLst>
              <a:ext uri="{FF2B5EF4-FFF2-40B4-BE49-F238E27FC236}">
                <a16:creationId xmlns:a16="http://schemas.microsoft.com/office/drawing/2014/main" id="{2CC0A0B0-7823-4FAE-BE34-F0997F1B0E54}"/>
              </a:ext>
            </a:extLst>
          </p:cNvPr>
          <p:cNvSpPr txBox="1"/>
          <p:nvPr/>
        </p:nvSpPr>
        <p:spPr>
          <a:xfrm>
            <a:off x="834183" y="1992556"/>
            <a:ext cx="3368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>
                <a:solidFill>
                  <a:schemeClr val="accent4">
                    <a:lumMod val="50000"/>
                  </a:schemeClr>
                </a:solidFill>
              </a:rPr>
              <a:t>Phần I: Ý Tưởng</a:t>
            </a:r>
          </a:p>
        </p:txBody>
      </p:sp>
      <p:sp>
        <p:nvSpPr>
          <p:cNvPr id="24" name="Hộp Văn bản 23">
            <a:extLst>
              <a:ext uri="{FF2B5EF4-FFF2-40B4-BE49-F238E27FC236}">
                <a16:creationId xmlns:a16="http://schemas.microsoft.com/office/drawing/2014/main" id="{34749E50-7268-4216-A572-094D737883AA}"/>
              </a:ext>
            </a:extLst>
          </p:cNvPr>
          <p:cNvSpPr txBox="1"/>
          <p:nvPr/>
        </p:nvSpPr>
        <p:spPr>
          <a:xfrm>
            <a:off x="799927" y="2796725"/>
            <a:ext cx="4500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II: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Kịch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Bản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Hợp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5" name="Hộp Văn bản 24">
            <a:extLst>
              <a:ext uri="{FF2B5EF4-FFF2-40B4-BE49-F238E27FC236}">
                <a16:creationId xmlns:a16="http://schemas.microsoft.com/office/drawing/2014/main" id="{DDFCFCF0-689B-4287-9214-7E0EA398A3DE}"/>
              </a:ext>
            </a:extLst>
          </p:cNvPr>
          <p:cNvSpPr txBox="1"/>
          <p:nvPr/>
        </p:nvSpPr>
        <p:spPr>
          <a:xfrm>
            <a:off x="766789" y="3541636"/>
            <a:ext cx="39895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III: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Tiến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50000"/>
                  </a:schemeClr>
                </a:solidFill>
              </a:rPr>
              <a:t>Hành</a:t>
            </a:r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 Quay</a:t>
            </a:r>
            <a:endParaRPr lang="vi-VN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6" name="Hộp Văn bản 25">
            <a:extLst>
              <a:ext uri="{FF2B5EF4-FFF2-40B4-BE49-F238E27FC236}">
                <a16:creationId xmlns:a16="http://schemas.microsoft.com/office/drawing/2014/main" id="{310C9CB0-226E-4949-803B-6B29487E479A}"/>
              </a:ext>
            </a:extLst>
          </p:cNvPr>
          <p:cNvSpPr txBox="1"/>
          <p:nvPr/>
        </p:nvSpPr>
        <p:spPr>
          <a:xfrm>
            <a:off x="797043" y="4447990"/>
            <a:ext cx="3106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Phần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IV: </a:t>
            </a:r>
            <a:r>
              <a:rPr lang="en-US" sz="28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Tổng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kết</a:t>
            </a:r>
            <a:endParaRPr lang="vi-VN" sz="28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7" name="Hộp Văn bản 26">
            <a:extLst>
              <a:ext uri="{FF2B5EF4-FFF2-40B4-BE49-F238E27FC236}">
                <a16:creationId xmlns:a16="http://schemas.microsoft.com/office/drawing/2014/main" id="{393C51BA-D0B3-4119-8089-A995D6987013}"/>
              </a:ext>
            </a:extLst>
          </p:cNvPr>
          <p:cNvSpPr txBox="1"/>
          <p:nvPr/>
        </p:nvSpPr>
        <p:spPr>
          <a:xfrm>
            <a:off x="2949853" y="2374812"/>
            <a:ext cx="340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>
                <a:solidFill>
                  <a:schemeClr val="accent4">
                    <a:lumMod val="20000"/>
                    <a:lumOff val="80000"/>
                    <a:alpha val="0"/>
                  </a:schemeClr>
                </a:solidFill>
              </a:rPr>
              <a:t>Ghi chú Nội dung 1</a:t>
            </a:r>
          </a:p>
        </p:txBody>
      </p:sp>
      <p:grpSp>
        <p:nvGrpSpPr>
          <p:cNvPr id="4" name="Nhóm 3">
            <a:extLst>
              <a:ext uri="{FF2B5EF4-FFF2-40B4-BE49-F238E27FC236}">
                <a16:creationId xmlns:a16="http://schemas.microsoft.com/office/drawing/2014/main" id="{232C907E-020A-47EA-AF82-142E3C338A02}"/>
              </a:ext>
            </a:extLst>
          </p:cNvPr>
          <p:cNvGrpSpPr/>
          <p:nvPr/>
        </p:nvGrpSpPr>
        <p:grpSpPr>
          <a:xfrm>
            <a:off x="857757" y="7550638"/>
            <a:ext cx="1945825" cy="2432892"/>
            <a:chOff x="6157424" y="8324361"/>
            <a:chExt cx="1945825" cy="2432892"/>
          </a:xfrm>
        </p:grpSpPr>
        <p:sp>
          <p:nvSpPr>
            <p:cNvPr id="29" name="Hình chữ nhật 28">
              <a:extLst>
                <a:ext uri="{FF2B5EF4-FFF2-40B4-BE49-F238E27FC236}">
                  <a16:creationId xmlns:a16="http://schemas.microsoft.com/office/drawing/2014/main" id="{D3B82A6F-2661-4721-A73F-CC0267F7B8F2}"/>
                </a:ext>
              </a:extLst>
            </p:cNvPr>
            <p:cNvSpPr/>
            <p:nvPr/>
          </p:nvSpPr>
          <p:spPr>
            <a:xfrm>
              <a:off x="6273704" y="8433792"/>
              <a:ext cx="1829545" cy="2323461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2" name="Hình chữ nhật 31">
              <a:extLst>
                <a:ext uri="{FF2B5EF4-FFF2-40B4-BE49-F238E27FC236}">
                  <a16:creationId xmlns:a16="http://schemas.microsoft.com/office/drawing/2014/main" id="{1C4792B1-67B1-4802-BAEE-EB4E36758E5B}"/>
                </a:ext>
              </a:extLst>
            </p:cNvPr>
            <p:cNvSpPr/>
            <p:nvPr/>
          </p:nvSpPr>
          <p:spPr>
            <a:xfrm>
              <a:off x="6157424" y="8324361"/>
              <a:ext cx="1829545" cy="232346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13" name="Nhóm 12">
            <a:extLst>
              <a:ext uri="{FF2B5EF4-FFF2-40B4-BE49-F238E27FC236}">
                <a16:creationId xmlns:a16="http://schemas.microsoft.com/office/drawing/2014/main" id="{C093AAA8-6BB7-4AA6-81E2-C7D94BFF849B}"/>
              </a:ext>
            </a:extLst>
          </p:cNvPr>
          <p:cNvGrpSpPr/>
          <p:nvPr/>
        </p:nvGrpSpPr>
        <p:grpSpPr>
          <a:xfrm>
            <a:off x="6527776" y="7310841"/>
            <a:ext cx="2502884" cy="3286524"/>
            <a:chOff x="14657233" y="3799154"/>
            <a:chExt cx="2210549" cy="2638295"/>
          </a:xfrm>
        </p:grpSpPr>
        <p:sp>
          <p:nvSpPr>
            <p:cNvPr id="31" name="Hình chữ nhật 30">
              <a:extLst>
                <a:ext uri="{FF2B5EF4-FFF2-40B4-BE49-F238E27FC236}">
                  <a16:creationId xmlns:a16="http://schemas.microsoft.com/office/drawing/2014/main" id="{B6817FDE-6008-4EFA-A080-DF28713CAE78}"/>
                </a:ext>
              </a:extLst>
            </p:cNvPr>
            <p:cNvSpPr/>
            <p:nvPr/>
          </p:nvSpPr>
          <p:spPr>
            <a:xfrm>
              <a:off x="14773511" y="3908585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3" name="Hình chữ nhật 32">
              <a:extLst>
                <a:ext uri="{FF2B5EF4-FFF2-40B4-BE49-F238E27FC236}">
                  <a16:creationId xmlns:a16="http://schemas.microsoft.com/office/drawing/2014/main" id="{0240131B-C808-4AD9-B8AB-399CDBA00D22}"/>
                </a:ext>
              </a:extLst>
            </p:cNvPr>
            <p:cNvSpPr/>
            <p:nvPr/>
          </p:nvSpPr>
          <p:spPr>
            <a:xfrm>
              <a:off x="14657233" y="3799154"/>
              <a:ext cx="2094271" cy="2528864"/>
            </a:xfrm>
            <a:prstGeom prst="rect">
              <a:avLst/>
            </a:prstGeom>
            <a:solidFill>
              <a:srgbClr val="81D6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grpSp>
        <p:nvGrpSpPr>
          <p:cNvPr id="14" name="Nhóm 13">
            <a:extLst>
              <a:ext uri="{FF2B5EF4-FFF2-40B4-BE49-F238E27FC236}">
                <a16:creationId xmlns:a16="http://schemas.microsoft.com/office/drawing/2014/main" id="{90B1A890-DD9C-4B78-B362-072DE909D9FD}"/>
              </a:ext>
            </a:extLst>
          </p:cNvPr>
          <p:cNvGrpSpPr/>
          <p:nvPr/>
        </p:nvGrpSpPr>
        <p:grpSpPr>
          <a:xfrm>
            <a:off x="7019979" y="1468763"/>
            <a:ext cx="4314264" cy="4788046"/>
            <a:chOff x="17655688" y="3808577"/>
            <a:chExt cx="2210551" cy="2655924"/>
          </a:xfrm>
        </p:grpSpPr>
        <p:sp>
          <p:nvSpPr>
            <p:cNvPr id="30" name="Hình chữ nhật 29">
              <a:extLst>
                <a:ext uri="{FF2B5EF4-FFF2-40B4-BE49-F238E27FC236}">
                  <a16:creationId xmlns:a16="http://schemas.microsoft.com/office/drawing/2014/main" id="{AC02F53D-4E01-41F0-9942-BBA2F94BCE02}"/>
                </a:ext>
              </a:extLst>
            </p:cNvPr>
            <p:cNvSpPr/>
            <p:nvPr/>
          </p:nvSpPr>
          <p:spPr>
            <a:xfrm>
              <a:off x="17771968" y="3935637"/>
              <a:ext cx="2094271" cy="25288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4" name="Hình chữ nhật 33">
              <a:extLst>
                <a:ext uri="{FF2B5EF4-FFF2-40B4-BE49-F238E27FC236}">
                  <a16:creationId xmlns:a16="http://schemas.microsoft.com/office/drawing/2014/main" id="{6FD778D3-E8F9-4061-A893-0EB77F8BD347}"/>
                </a:ext>
              </a:extLst>
            </p:cNvPr>
            <p:cNvSpPr/>
            <p:nvPr/>
          </p:nvSpPr>
          <p:spPr>
            <a:xfrm>
              <a:off x="17655688" y="3808577"/>
              <a:ext cx="2094271" cy="25288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Tổng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kết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lại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quá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trình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quay,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chỉnh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sửa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lần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cuối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và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hoàn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</a:t>
              </a:r>
              <a:r>
                <a:rPr lang="en-US" sz="2000" b="1" dirty="0" err="1">
                  <a:solidFill>
                    <a:schemeClr val="accent4">
                      <a:lumMod val="50000"/>
                    </a:schemeClr>
                  </a:solidFill>
                </a:rPr>
                <a:t>thành</a:t>
              </a:r>
              <a:r>
                <a:rPr lang="en-US" sz="2000" b="1" dirty="0">
                  <a:solidFill>
                    <a:schemeClr val="accent4">
                      <a:lumMod val="50000"/>
                    </a:schemeClr>
                  </a:solidFill>
                </a:rPr>
                <a:t> video</a:t>
              </a:r>
              <a:endParaRPr lang="vi-VN" sz="20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grpSp>
        <p:nvGrpSpPr>
          <p:cNvPr id="2" name="Nhóm 1">
            <a:extLst>
              <a:ext uri="{FF2B5EF4-FFF2-40B4-BE49-F238E27FC236}">
                <a16:creationId xmlns:a16="http://schemas.microsoft.com/office/drawing/2014/main" id="{C4D72CB4-8490-46C4-9BA2-71E17476F8ED}"/>
              </a:ext>
            </a:extLst>
          </p:cNvPr>
          <p:cNvGrpSpPr/>
          <p:nvPr/>
        </p:nvGrpSpPr>
        <p:grpSpPr>
          <a:xfrm>
            <a:off x="3569955" y="7220141"/>
            <a:ext cx="2094271" cy="2796662"/>
            <a:chOff x="6548090" y="1175972"/>
            <a:chExt cx="4358030" cy="5293547"/>
          </a:xfrm>
        </p:grpSpPr>
        <p:sp>
          <p:nvSpPr>
            <p:cNvPr id="35" name="Hình chữ nhật 34">
              <a:extLst>
                <a:ext uri="{FF2B5EF4-FFF2-40B4-BE49-F238E27FC236}">
                  <a16:creationId xmlns:a16="http://schemas.microsoft.com/office/drawing/2014/main" id="{41ADC443-77C8-4AA8-9802-B066223014D5}"/>
                </a:ext>
              </a:extLst>
            </p:cNvPr>
            <p:cNvSpPr/>
            <p:nvPr/>
          </p:nvSpPr>
          <p:spPr>
            <a:xfrm>
              <a:off x="6664368" y="1347650"/>
              <a:ext cx="4241752" cy="5121869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36" name="Hình chữ nhật 35">
              <a:extLst>
                <a:ext uri="{FF2B5EF4-FFF2-40B4-BE49-F238E27FC236}">
                  <a16:creationId xmlns:a16="http://schemas.microsoft.com/office/drawing/2014/main" id="{AEADC8B8-A774-4AA8-940F-DAB0C9109561}"/>
                </a:ext>
              </a:extLst>
            </p:cNvPr>
            <p:cNvSpPr/>
            <p:nvPr/>
          </p:nvSpPr>
          <p:spPr>
            <a:xfrm>
              <a:off x="6548090" y="1175972"/>
              <a:ext cx="4241752" cy="512186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sp>
        <p:nvSpPr>
          <p:cNvPr id="37" name="Hộp Văn bản 36">
            <a:extLst>
              <a:ext uri="{FF2B5EF4-FFF2-40B4-BE49-F238E27FC236}">
                <a16:creationId xmlns:a16="http://schemas.microsoft.com/office/drawing/2014/main" id="{B2C245B5-DE1B-465C-83E1-76E02F4B960D}"/>
              </a:ext>
            </a:extLst>
          </p:cNvPr>
          <p:cNvSpPr txBox="1"/>
          <p:nvPr/>
        </p:nvSpPr>
        <p:spPr>
          <a:xfrm>
            <a:off x="2486413" y="3244334"/>
            <a:ext cx="340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>
                <a:solidFill>
                  <a:schemeClr val="accent4">
                    <a:lumMod val="20000"/>
                    <a:lumOff val="80000"/>
                    <a:alpha val="0"/>
                  </a:schemeClr>
                </a:solidFill>
              </a:rPr>
              <a:t>Ghi chú Nội dung 2</a:t>
            </a: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83F46E3E-9597-4E98-A9B3-5D6333353A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7454">
            <a:off x="4191901" y="2283338"/>
            <a:ext cx="723931" cy="723931"/>
          </a:xfrm>
          <a:prstGeom prst="rect">
            <a:avLst/>
          </a:prstGeom>
        </p:spPr>
      </p:pic>
      <p:pic>
        <p:nvPicPr>
          <p:cNvPr id="38" name="Hình ảnh 37" descr="Ảnh có chứa đồ họa véc-tơ&#10;&#10;Mô tả được tạo tự động">
            <a:extLst>
              <a:ext uri="{FF2B5EF4-FFF2-40B4-BE49-F238E27FC236}">
                <a16:creationId xmlns:a16="http://schemas.microsoft.com/office/drawing/2014/main" id="{DDC4D7B8-78B2-4C2C-8263-3EDBC6692BF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36100">
            <a:off x="4704816" y="1750472"/>
            <a:ext cx="829979" cy="829979"/>
          </a:xfrm>
          <a:prstGeom prst="rect">
            <a:avLst/>
          </a:prstGeom>
        </p:spPr>
      </p:pic>
      <p:pic>
        <p:nvPicPr>
          <p:cNvPr id="16" name="Hình ảnh 15" descr="Ảnh có chứa văn bản, đồ họa véc-tơ&#10;&#10;Mô tả được tạo tự động">
            <a:extLst>
              <a:ext uri="{FF2B5EF4-FFF2-40B4-BE49-F238E27FC236}">
                <a16:creationId xmlns:a16="http://schemas.microsoft.com/office/drawing/2014/main" id="{5A42A667-E344-4461-A3D0-BEACBFD4C17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94794">
            <a:off x="4157654" y="3707535"/>
            <a:ext cx="940437" cy="940437"/>
          </a:xfrm>
          <a:prstGeom prst="rect">
            <a:avLst/>
          </a:prstGeom>
        </p:spPr>
      </p:pic>
      <p:sp>
        <p:nvSpPr>
          <p:cNvPr id="40" name="Hộp Văn bản 39">
            <a:extLst>
              <a:ext uri="{FF2B5EF4-FFF2-40B4-BE49-F238E27FC236}">
                <a16:creationId xmlns:a16="http://schemas.microsoft.com/office/drawing/2014/main" id="{BE028D20-D0EB-474F-9C55-9178FF93A973}"/>
              </a:ext>
            </a:extLst>
          </p:cNvPr>
          <p:cNvSpPr txBox="1"/>
          <p:nvPr/>
        </p:nvSpPr>
        <p:spPr>
          <a:xfrm>
            <a:off x="2256389" y="4259665"/>
            <a:ext cx="3405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>
                <a:solidFill>
                  <a:schemeClr val="accent4">
                    <a:lumMod val="20000"/>
                    <a:lumOff val="80000"/>
                    <a:alpha val="0"/>
                  </a:schemeClr>
                </a:solidFill>
              </a:rPr>
              <a:t>Ghi chú Nội dung 3</a:t>
            </a:r>
          </a:p>
        </p:txBody>
      </p:sp>
      <p:pic>
        <p:nvPicPr>
          <p:cNvPr id="17" name="Hình ảnh 16">
            <a:extLst>
              <a:ext uri="{FF2B5EF4-FFF2-40B4-BE49-F238E27FC236}">
                <a16:creationId xmlns:a16="http://schemas.microsoft.com/office/drawing/2014/main" id="{5017BC5C-E1BA-4FAC-8769-174585EA82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486" y="4061275"/>
            <a:ext cx="1461900" cy="1461900"/>
          </a:xfrm>
          <a:prstGeom prst="rect">
            <a:avLst/>
          </a:prstGeom>
        </p:spPr>
      </p:pic>
      <p:sp>
        <p:nvSpPr>
          <p:cNvPr id="46" name="Hình Bầu dục 45">
            <a:extLst>
              <a:ext uri="{FF2B5EF4-FFF2-40B4-BE49-F238E27FC236}">
                <a16:creationId xmlns:a16="http://schemas.microsoft.com/office/drawing/2014/main" id="{D3C2A5C0-D647-456C-8073-51545FEA31B0}"/>
              </a:ext>
            </a:extLst>
          </p:cNvPr>
          <p:cNvSpPr/>
          <p:nvPr/>
        </p:nvSpPr>
        <p:spPr>
          <a:xfrm>
            <a:off x="586686" y="8126525"/>
            <a:ext cx="1515036" cy="145244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7" name="Hình Bầu dục 46">
            <a:extLst>
              <a:ext uri="{FF2B5EF4-FFF2-40B4-BE49-F238E27FC236}">
                <a16:creationId xmlns:a16="http://schemas.microsoft.com/office/drawing/2014/main" id="{7AB0C9C4-7E44-4E34-A0CB-FC6986F70817}"/>
              </a:ext>
            </a:extLst>
          </p:cNvPr>
          <p:cNvSpPr/>
          <p:nvPr/>
        </p:nvSpPr>
        <p:spPr>
          <a:xfrm>
            <a:off x="9808864" y="20466630"/>
            <a:ext cx="1515036" cy="145244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8" name="Hình Bầu dục 47">
            <a:extLst>
              <a:ext uri="{FF2B5EF4-FFF2-40B4-BE49-F238E27FC236}">
                <a16:creationId xmlns:a16="http://schemas.microsoft.com/office/drawing/2014/main" id="{98E187CB-5A76-4F04-8DEA-1F738F7FFEF1}"/>
              </a:ext>
            </a:extLst>
          </p:cNvPr>
          <p:cNvSpPr/>
          <p:nvPr/>
        </p:nvSpPr>
        <p:spPr>
          <a:xfrm>
            <a:off x="9983693" y="12264189"/>
            <a:ext cx="1073459" cy="1037224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9" name="Hình Bầu dục 48">
            <a:extLst>
              <a:ext uri="{FF2B5EF4-FFF2-40B4-BE49-F238E27FC236}">
                <a16:creationId xmlns:a16="http://schemas.microsoft.com/office/drawing/2014/main" id="{B2060BBC-C4F4-49F0-AD1B-5A5373D501CA}"/>
              </a:ext>
            </a:extLst>
          </p:cNvPr>
          <p:cNvSpPr/>
          <p:nvPr/>
        </p:nvSpPr>
        <p:spPr>
          <a:xfrm>
            <a:off x="783754" y="18200151"/>
            <a:ext cx="985499" cy="92383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15106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</TotalTime>
  <Words>913</Words>
  <Application>Microsoft Office PowerPoint</Application>
  <PresentationFormat>Widescreen</PresentationFormat>
  <Paragraphs>125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(Body)</vt:lpstr>
      <vt:lpstr>Times New Roman</vt:lpstr>
      <vt:lpstr>Chủ đề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Công Nguyễn Thành</dc:creator>
  <cp:lastModifiedBy>Toản Phạm</cp:lastModifiedBy>
  <cp:revision>21</cp:revision>
  <dcterms:created xsi:type="dcterms:W3CDTF">2021-10-30T08:41:15Z</dcterms:created>
  <dcterms:modified xsi:type="dcterms:W3CDTF">2022-06-15T05:11:20Z</dcterms:modified>
</cp:coreProperties>
</file>

<file path=docProps/thumbnail.jpeg>
</file>